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1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6" r:id="rId6"/>
    <p:sldId id="263" r:id="rId7"/>
    <p:sldId id="267" r:id="rId8"/>
    <p:sldId id="273" r:id="rId9"/>
    <p:sldId id="280" r:id="rId10"/>
    <p:sldId id="289" r:id="rId11"/>
    <p:sldId id="29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1" r:id="rId20"/>
    <p:sldId id="276" r:id="rId2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2" autoAdjust="0"/>
    <p:restoredTop sz="95714" autoAdjust="0"/>
  </p:normalViewPr>
  <p:slideViewPr>
    <p:cSldViewPr snapToGrid="0">
      <p:cViewPr varScale="1">
        <p:scale>
          <a:sx n="106" d="100"/>
          <a:sy n="106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15/02/2023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6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1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6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6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3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5400" noProof="0"/>
              <a:t>Click to edit Master title style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accent1"/>
                </a:solidFill>
              </a:rPr>
              <a:t>Click to edit Master subtitle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6000" noProof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/>
          <a:lstStyle/>
          <a:p>
            <a:pPr rtl="0"/>
            <a:r>
              <a:rPr lang="en-GB" dirty="0"/>
              <a:t>Simplify</a:t>
            </a:r>
            <a:br>
              <a:rPr lang="en-GB" dirty="0"/>
            </a:br>
            <a:r>
              <a:rPr lang="en-GB" sz="4800" dirty="0"/>
              <a:t>Design Specification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429000"/>
            <a:ext cx="6437555" cy="251460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err="1"/>
              <a:t>Praharsh</a:t>
            </a:r>
            <a:r>
              <a:rPr lang="en-US" sz="2000" dirty="0"/>
              <a:t> R Dubey 2738037 </a:t>
            </a:r>
          </a:p>
          <a:p>
            <a:pPr rtl="0"/>
            <a:r>
              <a:rPr lang="en-US" sz="2000" dirty="0"/>
              <a:t>Vikram Baruah 2795941</a:t>
            </a:r>
          </a:p>
          <a:p>
            <a:pPr rtl="0"/>
            <a:r>
              <a:rPr lang="en-US" sz="2000" dirty="0"/>
              <a:t>Yin Long 2751099</a:t>
            </a:r>
          </a:p>
          <a:p>
            <a:r>
              <a:rPr lang="en-US" sz="2000" dirty="0" err="1"/>
              <a:t>Zhaobo</a:t>
            </a:r>
            <a:r>
              <a:rPr lang="en-US" sz="2000" dirty="0"/>
              <a:t> Guo 2815951</a:t>
            </a:r>
          </a:p>
          <a:p>
            <a:pPr rtl="0"/>
            <a:r>
              <a:rPr lang="en-US" sz="2000" dirty="0" err="1"/>
              <a:t>Yifan</a:t>
            </a:r>
            <a:r>
              <a:rPr lang="en-US" sz="2000" dirty="0"/>
              <a:t> Guo 2721370</a:t>
            </a:r>
            <a:endParaRPr lang="en-GB" sz="2000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91926D4-AA00-DEAC-6F76-D14C85EEB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16" b="26743"/>
          <a:stretch/>
        </p:blipFill>
        <p:spPr>
          <a:xfrm>
            <a:off x="-2" y="10"/>
            <a:ext cx="12192000" cy="6857990"/>
          </a:xfrm>
          <a:prstGeom prst="rect">
            <a:avLst/>
          </a:prstGeom>
          <a:noFill/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 rtlCol="0" anchor="b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9" name="Subtitle 3">
            <a:extLst>
              <a:ext uri="{FF2B5EF4-FFF2-40B4-BE49-F238E27FC236}">
                <a16:creationId xmlns:a16="http://schemas.microsoft.com/office/drawing/2014/main" id="{D222BAF8-CCB0-D7CC-5341-0581244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</a:t>
            </a:r>
            <a:r>
              <a:rPr lang="en-GB" dirty="0" err="1"/>
              <a:t>Desgin</a:t>
            </a:r>
            <a:r>
              <a:rPr lang="en-GB" dirty="0"/>
              <a:t>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/>
              <a:pPr lvl="0" rtl="0">
                <a:spcAft>
                  <a:spcPts val="600"/>
                </a:spcAft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7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30E5A2-2518-C8F0-30F2-820CFFADD7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CE944-8F6C-9041-B9CD-26CD117ED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8B52F2-8EF4-3B4F-0F64-B0C06CEE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E25E-79B4-30C7-9499-8070B006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1BA765-06E4-9D02-617D-F890C1C7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D737-0221-568D-9E9A-5E1DC81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11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49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12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766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13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23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14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06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15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99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Appendix: Contribution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16</a:t>
            </a:fld>
            <a:endParaRPr lang="en-GB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A4C8723-A20F-0513-1712-8085A225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5788"/>
              </p:ext>
            </p:extLst>
          </p:nvPr>
        </p:nvGraphicFramePr>
        <p:xfrm>
          <a:off x="914496" y="1720000"/>
          <a:ext cx="10363008" cy="359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52">
                  <a:extLst>
                    <a:ext uri="{9D8B030D-6E8A-4147-A177-3AD203B41FA5}">
                      <a16:colId xmlns:a16="http://schemas.microsoft.com/office/drawing/2014/main" val="3071343376"/>
                    </a:ext>
                  </a:extLst>
                </a:gridCol>
                <a:gridCol w="1800678">
                  <a:extLst>
                    <a:ext uri="{9D8B030D-6E8A-4147-A177-3AD203B41FA5}">
                      <a16:colId xmlns:a16="http://schemas.microsoft.com/office/drawing/2014/main" val="118257299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293859624"/>
                    </a:ext>
                  </a:extLst>
                </a:gridCol>
                <a:gridCol w="3757767">
                  <a:extLst>
                    <a:ext uri="{9D8B030D-6E8A-4147-A177-3AD203B41FA5}">
                      <a16:colId xmlns:a16="http://schemas.microsoft.com/office/drawing/2014/main" val="3534285581"/>
                    </a:ext>
                  </a:extLst>
                </a:gridCol>
              </a:tblGrid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Contributed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19638"/>
                  </a:ext>
                </a:extLst>
              </a:tr>
              <a:tr h="1010395">
                <a:tc>
                  <a:txBody>
                    <a:bodyPr/>
                    <a:lstStyle/>
                    <a:p>
                      <a:r>
                        <a:rPr lang="en-US" dirty="0" err="1"/>
                        <a:t>Praharsh</a:t>
                      </a:r>
                      <a:r>
                        <a:rPr lang="en-US" dirty="0"/>
                        <a:t> R Dubey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Overview, Specification, High-Level System Architecture, ER Diagram, Site Map and Wireframes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9310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/>
                        <a:t>Vikram Baruah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77424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/>
                        <a:t>Yin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 Diagram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08850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 err="1"/>
                        <a:t>Zhaobo</a:t>
                      </a:r>
                      <a:r>
                        <a:rPr lang="en-US" dirty="0"/>
                        <a:t> Guo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2815951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86563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 err="1"/>
                        <a:t>Yifan</a:t>
                      </a:r>
                      <a:r>
                        <a:rPr lang="en-US" dirty="0"/>
                        <a:t> Guo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2721370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5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GB" smtClean="0"/>
              <a:pPr lvl="0" rtl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4060885" cy="3447921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 dirty="0"/>
              <a:t>Overview</a:t>
            </a:r>
          </a:p>
          <a:p>
            <a:pPr rtl="0"/>
            <a:r>
              <a:rPr lang="en-GB" dirty="0"/>
              <a:t>Specification</a:t>
            </a:r>
          </a:p>
          <a:p>
            <a:pPr rtl="0"/>
            <a:r>
              <a:rPr lang="en-GB" dirty="0"/>
              <a:t>High-Level System Architecture</a:t>
            </a:r>
          </a:p>
          <a:p>
            <a:pPr rtl="0"/>
            <a:r>
              <a:rPr lang="en-GB" dirty="0"/>
              <a:t>ER Diagram</a:t>
            </a:r>
          </a:p>
          <a:p>
            <a:pPr rtl="0"/>
            <a:r>
              <a:rPr lang="en-GB" dirty="0"/>
              <a:t>Site Map</a:t>
            </a:r>
          </a:p>
          <a:p>
            <a:pPr rtl="0"/>
            <a:r>
              <a:rPr lang="en-GB" dirty="0"/>
              <a:t>Wireframes</a:t>
            </a:r>
          </a:p>
          <a:p>
            <a:pPr rtl="0"/>
            <a:r>
              <a:rPr lang="en-GB" dirty="0"/>
              <a:t>Contribution List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/>
              <a:t>2</a:t>
            </a:fld>
            <a:endParaRPr lang="en-GB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A88493FF-03B8-FAC6-9126-D886C01ED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498" y="0"/>
            <a:ext cx="3431004" cy="34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en-GB" dirty="0"/>
              <a:t>Overview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en-GB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n-GB" smtClean="0"/>
              <a:pPr lvl="0"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en-GB" dirty="0"/>
              <a:t>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Simplify is the platform to learn about complexities in a simple manner. A place to learn and teach. </a:t>
            </a:r>
          </a:p>
          <a:p>
            <a:pPr rtl="0"/>
            <a:r>
              <a:rPr lang="en-GB" dirty="0"/>
              <a:t>The web application let’s a student enrol and tutor to create and conduct their course in order to make knowledge transfer seamless and precise.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Specification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5</a:t>
            </a:fld>
            <a:endParaRPr lang="en-GB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61DE25EC-0A13-3B65-B371-522D8F9E18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99" y="1138422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Alan, 37 </a:t>
            </a:r>
          </a:p>
          <a:p>
            <a:pPr rtl="0"/>
            <a:r>
              <a:rPr lang="en-GB" dirty="0"/>
              <a:t>Tutor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5A1E4A67-273A-70EC-F926-6B6C8CB918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630" y="2035241"/>
            <a:ext cx="4756714" cy="367698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GB" dirty="0"/>
              <a:t>Tutor should be able to login or register using google authentication or a registration form.</a:t>
            </a:r>
          </a:p>
          <a:p>
            <a:pPr rtl="0"/>
            <a:r>
              <a:rPr lang="en-GB" dirty="0"/>
              <a:t>Tutor should be able to register as a tutor.</a:t>
            </a:r>
          </a:p>
          <a:p>
            <a:pPr rtl="0"/>
            <a:r>
              <a:rPr lang="en-GB" dirty="0"/>
              <a:t>Tutor should be able to see their courses and be able to add new courses.</a:t>
            </a:r>
          </a:p>
          <a:p>
            <a:pPr rtl="0"/>
            <a:r>
              <a:rPr lang="en-GB" dirty="0"/>
              <a:t>Tutor should be able to add a description for a new course.</a:t>
            </a:r>
          </a:p>
          <a:p>
            <a:pPr rtl="0"/>
            <a:r>
              <a:rPr lang="en-GB" dirty="0"/>
              <a:t>Tutor should be able to publish course materials including slides, pdfs, images and video.</a:t>
            </a:r>
          </a:p>
          <a:p>
            <a:r>
              <a:rPr lang="en-GB" dirty="0"/>
              <a:t>Tutor should have access to forums for providing important updates regarding the course and for clearing doubts.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458FACE-D8BF-6D74-05E7-15DA8DB1EC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140" y="1138422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Daniel, 21</a:t>
            </a:r>
          </a:p>
          <a:p>
            <a:pPr rtl="0"/>
            <a:r>
              <a:rPr lang="en-GB" dirty="0"/>
              <a:t>Student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CA093452-69C2-A76E-0F8E-0ACFED6F43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2141" y="2035241"/>
            <a:ext cx="6244787" cy="3676984"/>
          </a:xfrm>
        </p:spPr>
        <p:txBody>
          <a:bodyPr rtlCol="0">
            <a:noAutofit/>
          </a:bodyPr>
          <a:lstStyle/>
          <a:p>
            <a:pPr rtl="0"/>
            <a:r>
              <a:rPr lang="en-GB" sz="1600" dirty="0"/>
              <a:t>Student should be able to login or register using google authentication or a registration form.</a:t>
            </a:r>
          </a:p>
          <a:p>
            <a:pPr rtl="0"/>
            <a:r>
              <a:rPr lang="en-GB" sz="1600" dirty="0"/>
              <a:t>Student should be able to register as a student.</a:t>
            </a:r>
          </a:p>
          <a:p>
            <a:pPr rtl="0"/>
            <a:r>
              <a:rPr lang="en-GB" sz="1600" dirty="0"/>
              <a:t>The platform should be able to distinguish between the tutor and the student, with access being given to the student user for only the student specific pages.</a:t>
            </a:r>
          </a:p>
          <a:p>
            <a:pPr rtl="0"/>
            <a:r>
              <a:rPr lang="en-GB" sz="1600" dirty="0"/>
              <a:t>Student should be able to access all the course material.</a:t>
            </a:r>
          </a:p>
          <a:p>
            <a:pPr rtl="0"/>
            <a:r>
              <a:rPr lang="en-GB" sz="1600" dirty="0"/>
              <a:t>Student should be able to submit course work provided under a given course.</a:t>
            </a:r>
          </a:p>
          <a:p>
            <a:pPr rtl="0"/>
            <a:r>
              <a:rPr lang="en-GB" sz="1600" dirty="0"/>
              <a:t>Student should be able to enrol in more than one course at a given time.</a:t>
            </a:r>
          </a:p>
          <a:p>
            <a:pPr rtl="0"/>
            <a:r>
              <a:rPr lang="en-GB" sz="1600" dirty="0"/>
              <a:t>Student should have access to forums for discussion and  posting questions.</a:t>
            </a:r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600"/>
              <a:t>High-Level System Architecture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70F232-4835-A4FA-B191-2D0504F5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948714"/>
            <a:ext cx="8607425" cy="4604972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A51E50-2395-FF10-056A-374E56C3D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4" t="1490" r="14348" b="2220"/>
          <a:stretch/>
        </p:blipFill>
        <p:spPr>
          <a:xfrm>
            <a:off x="2851484" y="1217618"/>
            <a:ext cx="6017795" cy="5572564"/>
          </a:xfrm>
          <a:prstGeom prst="rect">
            <a:avLst/>
          </a:prstGeom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/>
              <a:t>ER Diagram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>
                <a:solidFill>
                  <a:prstClr val="black"/>
                </a:solidFill>
              </a:rPr>
              <a:t>Simplify’s Design Specification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5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dirty="0"/>
              <a:t>ER Diagram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>
                <a:solidFill>
                  <a:prstClr val="black"/>
                </a:solidFill>
              </a:rPr>
              <a:t>Simplify’s Design Specification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4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Site Map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/>
              <a:t>Simplify’s Design Specification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CD20F4-E63A-90EC-71D9-835ECB03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115" y="0"/>
            <a:ext cx="7892717" cy="6787735"/>
          </a:xfrm>
          <a:prstGeom prst="rect">
            <a:avLst/>
          </a:prstGeom>
          <a:noFill/>
        </p:spPr>
      </p:pic>
      <p:sp>
        <p:nvSpPr>
          <p:cNvPr id="40" name="Date Placeholder 4">
            <a:extLst>
              <a:ext uri="{FF2B5EF4-FFF2-40B4-BE49-F238E27FC236}">
                <a16:creationId xmlns:a16="http://schemas.microsoft.com/office/drawing/2014/main" id="{74BB7ECE-EB8A-25BC-FCD4-6B816311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n-GB" noProof="0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55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{F0DECD56-0DA9-2C47-B1A1-5D420D5A950C}tf16401378</Template>
  <TotalTime>2619</TotalTime>
  <Words>444</Words>
  <Application>Microsoft Macintosh PowerPoint</Application>
  <PresentationFormat>Widescreen</PresentationFormat>
  <Paragraphs>129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ColorBlockVTI</vt:lpstr>
      <vt:lpstr>Simplify Design Specification</vt:lpstr>
      <vt:lpstr>Agenda</vt:lpstr>
      <vt:lpstr>Overview</vt:lpstr>
      <vt:lpstr>Overview</vt:lpstr>
      <vt:lpstr>Specification</vt:lpstr>
      <vt:lpstr>High-Level System Architecture</vt:lpstr>
      <vt:lpstr>ER Diagram</vt:lpstr>
      <vt:lpstr>ER Diagram Description</vt:lpstr>
      <vt:lpstr>Site Map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 Design Specification</dc:title>
  <dc:creator>Praharsh R Dubey (student)</dc:creator>
  <cp:lastModifiedBy>Praharsh R Dubey (student)</cp:lastModifiedBy>
  <cp:revision>15</cp:revision>
  <dcterms:created xsi:type="dcterms:W3CDTF">2023-02-12T19:31:50Z</dcterms:created>
  <dcterms:modified xsi:type="dcterms:W3CDTF">2023-02-16T00:42:59Z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