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66" r:id="rId6"/>
    <p:sldId id="263" r:id="rId7"/>
    <p:sldId id="267" r:id="rId8"/>
    <p:sldId id="273" r:id="rId9"/>
    <p:sldId id="280" r:id="rId10"/>
    <p:sldId id="281" r:id="rId11"/>
    <p:sldId id="282" r:id="rId12"/>
    <p:sldId id="283" r:id="rId13"/>
    <p:sldId id="268" r:id="rId14"/>
    <p:sldId id="269" r:id="rId15"/>
    <p:sldId id="270" r:id="rId16"/>
    <p:sldId id="271" r:id="rId17"/>
    <p:sldId id="279" r:id="rId18"/>
    <p:sldId id="274" r:id="rId19"/>
    <p:sldId id="275" r:id="rId20"/>
    <p:sldId id="276"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45" autoAdjust="0"/>
    <p:restoredTop sz="95714" autoAdjust="0"/>
  </p:normalViewPr>
  <p:slideViewPr>
    <p:cSldViewPr snapToGrid="0">
      <p:cViewPr varScale="1">
        <p:scale>
          <a:sx n="106" d="100"/>
          <a:sy n="106" d="100"/>
        </p:scale>
        <p:origin x="216"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cap="none" spc="0" normalizeH="0" baseline="0" noProof="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ysClr val="windowText" lastClr="000000"/>
              </a:solidFill>
            </a:rPr>
          </a:br>
          <a:r>
            <a:rPr lang="en-GB" sz="1600" b="0" noProof="0" dirty="0">
              <a:solidFill>
                <a:sysClr val="windowText" lastClr="000000"/>
              </a:solidFill>
              <a:latin typeface="+mn-lt"/>
            </a:rPr>
            <a:t>Title</a:t>
          </a:r>
        </a:p>
      </dgm:t>
    </dgm:pt>
    <dgm:pt modelId="{FC4F4986-5DCD-4DC2-B7FD-2C5FABEF9979}" type="parTrans" cxnId="{E6EDE7CF-5B3F-4E2C-99EE-D5462F0EC9CE}">
      <dgm:prSet/>
      <dgm:spPr/>
      <dgm:t>
        <a:bodyPr rtlCol="0"/>
        <a:lstStyle/>
        <a:p>
          <a:pPr rtl="0"/>
          <a:endParaRPr lang="en-GB" noProof="0" dirty="0"/>
        </a:p>
      </dgm:t>
    </dgm:pt>
    <dgm:pt modelId="{D868EA7F-D868-4231-86D5-66D9B2DF2F62}" type="sibTrans" cxnId="{E6EDE7CF-5B3F-4E2C-99EE-D5462F0EC9CE}">
      <dgm:prSet/>
      <dgm:spPr/>
      <dgm:t>
        <a:bodyPr rtlCol="0"/>
        <a:lstStyle/>
        <a:p>
          <a:pPr rtl="0"/>
          <a:endParaRPr lang="en-GB" noProof="0" dirty="0"/>
        </a:p>
      </dgm:t>
    </dgm:pt>
    <dgm:pt modelId="{1E293C9C-50F7-4DF0-A45F-EF6AA41E15B2}">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04936CC5-1B2F-4620-ABDF-F195956C3F4A}" type="parTrans" cxnId="{A7E7000F-0D10-4D88-844F-C9CB2A6A39DA}">
      <dgm:prSet/>
      <dgm:spPr/>
      <dgm:t>
        <a:bodyPr rtlCol="0"/>
        <a:lstStyle/>
        <a:p>
          <a:pPr rtl="0"/>
          <a:endParaRPr lang="en-GB" noProof="0" dirty="0"/>
        </a:p>
      </dgm:t>
    </dgm:pt>
    <dgm:pt modelId="{E019F05B-61F4-4915-9D10-5D6F328EA591}" type="sibTrans" cxnId="{A7E7000F-0D10-4D88-844F-C9CB2A6A39DA}">
      <dgm:prSet/>
      <dgm:spPr/>
      <dgm:t>
        <a:bodyPr rtlCol="0"/>
        <a:lstStyle/>
        <a:p>
          <a:pPr rtl="0"/>
          <a:endParaRPr lang="en-GB" noProof="0" dirty="0"/>
        </a:p>
      </dgm:t>
    </dgm:pt>
    <dgm:pt modelId="{DA3F2F2F-B5A8-4CFD-ABCE-1BC48CD913AF}">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D4AFA5E0-6624-49A6-B10B-4FFA7483C001}" type="parTrans" cxnId="{307321D6-32A9-4F29-A35B-8328C6417311}">
      <dgm:prSet/>
      <dgm:spPr/>
      <dgm:t>
        <a:bodyPr rtlCol="0"/>
        <a:lstStyle/>
        <a:p>
          <a:pPr rtl="0"/>
          <a:endParaRPr lang="en-GB" noProof="0" dirty="0"/>
        </a:p>
      </dgm:t>
    </dgm:pt>
    <dgm:pt modelId="{038FE749-6004-418E-86C7-7C1B1D7930F4}" type="sibTrans" cxnId="{307321D6-32A9-4F29-A35B-8328C6417311}">
      <dgm:prSet/>
      <dgm:spPr/>
      <dgm:t>
        <a:bodyPr rtlCol="0"/>
        <a:lstStyle/>
        <a:p>
          <a:pPr rtl="0"/>
          <a:endParaRPr lang="en-GB" noProof="0" dirty="0"/>
        </a:p>
      </dgm:t>
    </dgm:pt>
    <dgm:pt modelId="{B2F9B3BC-1849-4A4A-BBE4-752B9B492C7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48FD486C-824F-4590-8CFC-BC1053E533DD}" type="parTrans" cxnId="{BB48F2B9-3F80-43D5-9223-76526A774C2D}">
      <dgm:prSet/>
      <dgm:spPr/>
      <dgm:t>
        <a:bodyPr rtlCol="0"/>
        <a:lstStyle/>
        <a:p>
          <a:pPr rtl="0"/>
          <a:endParaRPr lang="en-GB" noProof="0" dirty="0"/>
        </a:p>
      </dgm:t>
    </dgm:pt>
    <dgm:pt modelId="{2946CE56-B018-4C0E-918D-0B36D170024F}" type="sibTrans" cxnId="{BB48F2B9-3F80-43D5-9223-76526A774C2D}">
      <dgm:prSet/>
      <dgm:spPr/>
      <dgm:t>
        <a:bodyPr rtlCol="0"/>
        <a:lstStyle/>
        <a:p>
          <a:pPr rtl="0"/>
          <a:endParaRPr lang="en-GB"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ysClr val="windowText" lastClr="000000"/>
              </a:solidFill>
            </a:rPr>
          </a:br>
          <a:r>
            <a:rPr lang="en-GB" sz="1600" b="0" kern="1200" noProof="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12/02/2023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12/02/2023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10</a:t>
            </a:fld>
            <a:endParaRPr lang="en-GB"/>
          </a:p>
        </p:txBody>
      </p:sp>
    </p:spTree>
    <p:extLst>
      <p:ext uri="{BB962C8B-B14F-4D97-AF65-F5344CB8AC3E}">
        <p14:creationId xmlns:p14="http://schemas.microsoft.com/office/powerpoint/2010/main" val="263112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11</a:t>
            </a:fld>
            <a:endParaRPr lang="en-GB"/>
          </a:p>
        </p:txBody>
      </p:sp>
    </p:spTree>
    <p:extLst>
      <p:ext uri="{BB962C8B-B14F-4D97-AF65-F5344CB8AC3E}">
        <p14:creationId xmlns:p14="http://schemas.microsoft.com/office/powerpoint/2010/main" val="108074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12</a:t>
            </a:fld>
            <a:endParaRPr lang="en-GB"/>
          </a:p>
        </p:txBody>
      </p:sp>
    </p:spTree>
    <p:extLst>
      <p:ext uri="{BB962C8B-B14F-4D97-AF65-F5344CB8AC3E}">
        <p14:creationId xmlns:p14="http://schemas.microsoft.com/office/powerpoint/2010/main" val="308254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13</a:t>
            </a:fld>
            <a:endParaRPr lang="en-GB"/>
          </a:p>
        </p:txBody>
      </p:sp>
    </p:spTree>
    <p:extLst>
      <p:ext uri="{BB962C8B-B14F-4D97-AF65-F5344CB8AC3E}">
        <p14:creationId xmlns:p14="http://schemas.microsoft.com/office/powerpoint/2010/main" val="3262418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14</a:t>
            </a:fld>
            <a:endParaRPr lang="en-GB"/>
          </a:p>
        </p:txBody>
      </p:sp>
    </p:spTree>
    <p:extLst>
      <p:ext uri="{BB962C8B-B14F-4D97-AF65-F5344CB8AC3E}">
        <p14:creationId xmlns:p14="http://schemas.microsoft.com/office/powerpoint/2010/main" val="140320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15</a:t>
            </a:fld>
            <a:endParaRPr lang="en-GB"/>
          </a:p>
        </p:txBody>
      </p:sp>
    </p:spTree>
    <p:extLst>
      <p:ext uri="{BB962C8B-B14F-4D97-AF65-F5344CB8AC3E}">
        <p14:creationId xmlns:p14="http://schemas.microsoft.com/office/powerpoint/2010/main" val="265017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16</a:t>
            </a:fld>
            <a:endParaRPr lang="en-GB"/>
          </a:p>
        </p:txBody>
      </p:sp>
    </p:spTree>
    <p:extLst>
      <p:ext uri="{BB962C8B-B14F-4D97-AF65-F5344CB8AC3E}">
        <p14:creationId xmlns:p14="http://schemas.microsoft.com/office/powerpoint/2010/main" val="90172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798C5307-140F-447F-BCBA-BB92E3A2906B}" type="slidenum">
              <a:rPr lang="en-GB" smtClean="0"/>
              <a:t>17</a:t>
            </a:fld>
            <a:endParaRPr lang="en-GB"/>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4</a:t>
            </a:fld>
            <a:endParaRPr lang="en-GB"/>
          </a:p>
        </p:txBody>
      </p:sp>
    </p:spTree>
    <p:extLst>
      <p:ext uri="{BB962C8B-B14F-4D97-AF65-F5344CB8AC3E}">
        <p14:creationId xmlns:p14="http://schemas.microsoft.com/office/powerpoint/2010/main" val="13963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5</a:t>
            </a:fld>
            <a:endParaRPr lang="en-GB"/>
          </a:p>
        </p:txBody>
      </p:sp>
    </p:spTree>
    <p:extLst>
      <p:ext uri="{BB962C8B-B14F-4D97-AF65-F5344CB8AC3E}">
        <p14:creationId xmlns:p14="http://schemas.microsoft.com/office/powerpoint/2010/main" val="23310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6</a:t>
            </a:fld>
            <a:endParaRPr lang="en-GB"/>
          </a:p>
        </p:txBody>
      </p:sp>
    </p:spTree>
    <p:extLst>
      <p:ext uri="{BB962C8B-B14F-4D97-AF65-F5344CB8AC3E}">
        <p14:creationId xmlns:p14="http://schemas.microsoft.com/office/powerpoint/2010/main" val="156016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7</a:t>
            </a:fld>
            <a:endParaRPr lang="en-GB"/>
          </a:p>
        </p:txBody>
      </p:sp>
    </p:spTree>
    <p:extLst>
      <p:ext uri="{BB962C8B-B14F-4D97-AF65-F5344CB8AC3E}">
        <p14:creationId xmlns:p14="http://schemas.microsoft.com/office/powerpoint/2010/main" val="3889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8</a:t>
            </a:fld>
            <a:endParaRPr lang="en-GB"/>
          </a:p>
        </p:txBody>
      </p:sp>
    </p:spTree>
    <p:extLst>
      <p:ext uri="{BB962C8B-B14F-4D97-AF65-F5344CB8AC3E}">
        <p14:creationId xmlns:p14="http://schemas.microsoft.com/office/powerpoint/2010/main" val="40920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9</a:t>
            </a:fld>
            <a:endParaRPr lang="en-GB"/>
          </a:p>
        </p:txBody>
      </p:sp>
    </p:spTree>
    <p:extLst>
      <p:ext uri="{BB962C8B-B14F-4D97-AF65-F5344CB8AC3E}">
        <p14:creationId xmlns:p14="http://schemas.microsoft.com/office/powerpoint/2010/main" val="196896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rtlCol="0" anchor="b">
            <a:normAutofit/>
          </a:bodyPr>
          <a:lstStyle>
            <a:lvl1pPr>
              <a:defRPr>
                <a:solidFill>
                  <a:schemeClr val="accent1"/>
                </a:solidFill>
              </a:defRPr>
            </a:lvl1pPr>
          </a:lstStyle>
          <a:p>
            <a:pPr rtl="0"/>
            <a:r>
              <a:rPr lang="en-GB" noProof="0"/>
              <a:t>Click to edit Master title style</a:t>
            </a:r>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rtlCol="0">
            <a:normAutofit/>
          </a:bodyPr>
          <a:lstStyle>
            <a:lvl1pPr marL="0" indent="0">
              <a:buNone/>
              <a:defRPr/>
            </a:lvl1pPr>
          </a:lstStyle>
          <a:p>
            <a:pPr lvl="0" rtl="0"/>
            <a:r>
              <a:rPr lang="en-GB" noProof="0"/>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rtlCol="0"/>
          <a:lstStyle>
            <a:lvl1pPr marL="0" indent="0" algn="ctr">
              <a:buNone/>
              <a:defRPr/>
            </a:lvl1pPr>
          </a:lstStyle>
          <a:p>
            <a:pPr rtl="0"/>
            <a:r>
              <a:rPr lang="en-GB" noProof="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rtlCol="0"/>
          <a:lstStyle>
            <a:lvl1pPr marL="0" indent="0" algn="ctr">
              <a:buNone/>
              <a:defRPr/>
            </a:lvl1pPr>
          </a:lstStyle>
          <a:p>
            <a:pPr rtl="0"/>
            <a:r>
              <a:rPr lang="en-GB" noProof="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rtlCol="0"/>
          <a:lstStyle>
            <a:lvl1pPr marL="0" indent="0" algn="ctr">
              <a:buNone/>
              <a:defRPr/>
            </a:lvl1pPr>
          </a:lstStyle>
          <a:p>
            <a:pPr rtl="0"/>
            <a:r>
              <a:rPr lang="en-GB" noProof="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rtlCol="0"/>
          <a:lstStyle>
            <a:lvl1pPr marL="0" indent="0" algn="ctr">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n-GB" sz="5400" noProof="0"/>
              <a:t>Click to edit Master title style</a:t>
            </a:r>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n-GB" noProof="0">
                <a:solidFill>
                  <a:schemeClr val="accent1"/>
                </a:solidFill>
              </a:rPr>
              <a:t>Click to edit Master subtitle style</a:t>
            </a: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n-GB" noProof="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n-GB" noProof="0" smtClean="0"/>
              <a:pPr/>
              <a:t>‹#›</a:t>
            </a:fld>
            <a:endParaRPr lang="en-GB"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noProof="0">
                <a:solidFill>
                  <a:srgbClr val="FFFFFF"/>
                </a:solidFill>
              </a:rPr>
              <a:t>Click to edit Master title style</a:t>
            </a: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sz="6000" noProof="0"/>
              <a:t>Click to edit Master title style</a:t>
            </a:r>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noProof="0"/>
              <a:t>Click to edit Master subtitle style</a:t>
            </a:r>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title style</a:t>
            </a: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subtitle style</a:t>
            </a: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en-GB" dirty="0"/>
              <a:t>Simplify</a:t>
            </a:r>
            <a:br>
              <a:rPr lang="en-GB" dirty="0"/>
            </a:br>
            <a:br>
              <a:rPr lang="en-GB" dirty="0"/>
            </a:br>
            <a:r>
              <a:rPr lang="en-GB" sz="4800" dirty="0"/>
              <a:t>Design Specification</a:t>
            </a:r>
            <a:endParaRPr lang="en-GB"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n-GB" dirty="0"/>
              <a:t>Simplifying complexity</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rtlCol="0"/>
          <a:lstStyle/>
          <a:p>
            <a:pPr rtl="0"/>
            <a:r>
              <a:rPr lang="en-GB"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rtlCol="0"/>
          <a:lstStyle/>
          <a:p>
            <a:pPr rtl="0"/>
            <a:r>
              <a:rPr lang="en-GB"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2613348"/>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10</a:t>
            </a:fld>
            <a:endParaRPr lang="en-GB" dirty="0"/>
          </a:p>
        </p:txBody>
      </p:sp>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rtlCol="0"/>
          <a:lstStyle/>
          <a:p>
            <a:pPr rtl="0"/>
            <a:r>
              <a:rPr lang="en-GB"/>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rtlCol="0"/>
          <a:lstStyle/>
          <a:p>
            <a:pPr rtl="0"/>
            <a:r>
              <a:rPr lang="en-GB"/>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930101443"/>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rtl="0"/>
                      <a:endParaRPr lang="en-GB" noProof="0"/>
                    </a:p>
                  </a:txBody>
                  <a:tcPr anchor="ctr"/>
                </a:tc>
                <a:tc>
                  <a:txBody>
                    <a:bodyPr/>
                    <a:lstStyle/>
                    <a:p>
                      <a:pPr algn="l" rtl="0"/>
                      <a:r>
                        <a:rPr lang="en-GB" sz="1800" b="1" noProof="0">
                          <a:solidFill>
                            <a:schemeClr val="accent3"/>
                          </a:solidFill>
                        </a:rPr>
                        <a:t>Category 1</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2</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3</a:t>
                      </a:r>
                      <a:endParaRPr lang="en-GB" sz="1800" b="1" noProof="0">
                        <a:solidFill>
                          <a:schemeClr val="accent3"/>
                        </a:solidFill>
                        <a:latin typeface="+mj-lt"/>
                      </a:endParaRPr>
                    </a:p>
                  </a:txBody>
                  <a:tcPr anchor="ctr"/>
                </a:tc>
                <a:tc>
                  <a:txBody>
                    <a:bodyPr/>
                    <a:lstStyle/>
                    <a:p>
                      <a:pPr algn="l" rtl="0"/>
                      <a:r>
                        <a:rPr lang="en-GB" sz="1800" b="1" i="0" noProof="0">
                          <a:solidFill>
                            <a:schemeClr val="accent3"/>
                          </a:solidFill>
                        </a:rPr>
                        <a:t>Category 4</a:t>
                      </a:r>
                      <a:endParaRPr lang="en-GB" sz="1800" b="1" i="0" noProof="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pPr rtl="0"/>
                      <a:r>
                        <a:rPr lang="en-GB" noProof="0"/>
                        <a:t>Item 1</a:t>
                      </a:r>
                    </a:p>
                  </a:txBody>
                  <a:tcPr anchor="ctr"/>
                </a:tc>
                <a:tc>
                  <a:txBody>
                    <a:bodyPr/>
                    <a:lstStyle/>
                    <a:p>
                      <a:pPr rtl="0"/>
                      <a:r>
                        <a:rPr lang="en-GB" noProof="0"/>
                        <a:t>4.5</a:t>
                      </a:r>
                    </a:p>
                  </a:txBody>
                  <a:tcPr anchor="ctr"/>
                </a:tc>
                <a:tc>
                  <a:txBody>
                    <a:bodyPr/>
                    <a:lstStyle/>
                    <a:p>
                      <a:pPr rtl="0"/>
                      <a:r>
                        <a:rPr lang="en-GB" noProof="0"/>
                        <a:t>2.3</a:t>
                      </a:r>
                    </a:p>
                  </a:txBody>
                  <a:tcPr anchor="ctr"/>
                </a:tc>
                <a:tc>
                  <a:txBody>
                    <a:bodyPr/>
                    <a:lstStyle/>
                    <a:p>
                      <a:pPr rtl="0"/>
                      <a:r>
                        <a:rPr lang="en-GB" noProof="0"/>
                        <a:t>1.7</a:t>
                      </a:r>
                    </a:p>
                  </a:txBody>
                  <a:tcPr anchor="ctr"/>
                </a:tc>
                <a:tc>
                  <a:txBody>
                    <a:bodyPr/>
                    <a:lstStyle/>
                    <a:p>
                      <a:pPr rtl="0"/>
                      <a:r>
                        <a:rPr lang="en-GB" noProof="0"/>
                        <a:t>5</a:t>
                      </a:r>
                      <a:r>
                        <a:rPr lang="en-GB" sz="1800" noProof="0"/>
                        <a:t>.0</a:t>
                      </a:r>
                      <a:endParaRPr lang="en-GB" noProof="0"/>
                    </a:p>
                  </a:txBody>
                  <a:tcPr anchor="ctr"/>
                </a:tc>
                <a:extLst>
                  <a:ext uri="{0D108BD9-81ED-4DB2-BD59-A6C34878D82A}">
                    <a16:rowId xmlns:a16="http://schemas.microsoft.com/office/drawing/2014/main" val="2801628125"/>
                  </a:ext>
                </a:extLst>
              </a:tr>
              <a:tr h="908858">
                <a:tc>
                  <a:txBody>
                    <a:bodyPr/>
                    <a:lstStyle/>
                    <a:p>
                      <a:pPr rtl="0"/>
                      <a:r>
                        <a:rPr lang="en-GB" noProof="0"/>
                        <a:t>Item 2</a:t>
                      </a:r>
                    </a:p>
                  </a:txBody>
                  <a:tcPr anchor="ctr"/>
                </a:tc>
                <a:tc>
                  <a:txBody>
                    <a:bodyPr/>
                    <a:lstStyle/>
                    <a:p>
                      <a:pPr rtl="0"/>
                      <a:r>
                        <a:rPr lang="en-GB" noProof="0"/>
                        <a:t>3.2</a:t>
                      </a:r>
                    </a:p>
                  </a:txBody>
                  <a:tcPr anchor="ctr"/>
                </a:tc>
                <a:tc>
                  <a:txBody>
                    <a:bodyPr/>
                    <a:lstStyle/>
                    <a:p>
                      <a:pPr rtl="0"/>
                      <a:r>
                        <a:rPr lang="en-GB" noProof="0"/>
                        <a:t>5.1</a:t>
                      </a:r>
                    </a:p>
                  </a:txBody>
                  <a:tcPr anchor="ctr"/>
                </a:tc>
                <a:tc>
                  <a:txBody>
                    <a:bodyPr/>
                    <a:lstStyle/>
                    <a:p>
                      <a:pPr rtl="0"/>
                      <a:r>
                        <a:rPr lang="en-GB" noProof="0"/>
                        <a:t>4.4</a:t>
                      </a:r>
                    </a:p>
                  </a:txBody>
                  <a:tcPr anchor="ctr"/>
                </a:tc>
                <a:tc>
                  <a:txBody>
                    <a:bodyPr/>
                    <a:lstStyle/>
                    <a:p>
                      <a:pPr rtl="0"/>
                      <a:r>
                        <a:rPr lang="en-GB" noProof="0"/>
                        <a:t>3</a:t>
                      </a:r>
                      <a:r>
                        <a:rPr lang="en-GB" sz="1800" noProof="0"/>
                        <a:t>.0</a:t>
                      </a:r>
                      <a:endParaRPr lang="en-GB" noProof="0"/>
                    </a:p>
                  </a:txBody>
                  <a:tcPr anchor="ctr"/>
                </a:tc>
                <a:extLst>
                  <a:ext uri="{0D108BD9-81ED-4DB2-BD59-A6C34878D82A}">
                    <a16:rowId xmlns:a16="http://schemas.microsoft.com/office/drawing/2014/main" val="522315634"/>
                  </a:ext>
                </a:extLst>
              </a:tr>
              <a:tr h="908858">
                <a:tc>
                  <a:txBody>
                    <a:bodyPr/>
                    <a:lstStyle/>
                    <a:p>
                      <a:pPr rtl="0"/>
                      <a:r>
                        <a:rPr lang="en-GB" noProof="0"/>
                        <a:t>Item 3</a:t>
                      </a:r>
                    </a:p>
                  </a:txBody>
                  <a:tcPr anchor="ctr"/>
                </a:tc>
                <a:tc>
                  <a:txBody>
                    <a:bodyPr/>
                    <a:lstStyle/>
                    <a:p>
                      <a:pPr rtl="0"/>
                      <a:r>
                        <a:rPr lang="en-GB" noProof="0"/>
                        <a:t>2.1</a:t>
                      </a:r>
                    </a:p>
                  </a:txBody>
                  <a:tcPr anchor="ctr"/>
                </a:tc>
                <a:tc>
                  <a:txBody>
                    <a:bodyPr/>
                    <a:lstStyle/>
                    <a:p>
                      <a:pPr rtl="0"/>
                      <a:r>
                        <a:rPr lang="en-GB" noProof="0"/>
                        <a:t>1.7</a:t>
                      </a:r>
                    </a:p>
                  </a:txBody>
                  <a:tcPr anchor="ctr"/>
                </a:tc>
                <a:tc>
                  <a:txBody>
                    <a:bodyPr/>
                    <a:lstStyle/>
                    <a:p>
                      <a:pPr rtl="0"/>
                      <a:r>
                        <a:rPr lang="en-GB" noProof="0"/>
                        <a:t>2.5</a:t>
                      </a:r>
                    </a:p>
                  </a:txBody>
                  <a:tcPr anchor="ctr"/>
                </a:tc>
                <a:tc>
                  <a:txBody>
                    <a:bodyPr/>
                    <a:lstStyle/>
                    <a:p>
                      <a:pPr rtl="0"/>
                      <a:r>
                        <a:rPr lang="en-GB" noProof="0"/>
                        <a:t>2.8</a:t>
                      </a:r>
                    </a:p>
                  </a:txBody>
                  <a:tcPr anchor="ctr"/>
                </a:tc>
                <a:extLst>
                  <a:ext uri="{0D108BD9-81ED-4DB2-BD59-A6C34878D82A}">
                    <a16:rowId xmlns:a16="http://schemas.microsoft.com/office/drawing/2014/main" val="3923311043"/>
                  </a:ext>
                </a:extLst>
              </a:tr>
              <a:tr h="908858">
                <a:tc>
                  <a:txBody>
                    <a:bodyPr/>
                    <a:lstStyle/>
                    <a:p>
                      <a:pPr rtl="0"/>
                      <a:r>
                        <a:rPr lang="en-GB" noProof="0"/>
                        <a:t>Item 4</a:t>
                      </a:r>
                    </a:p>
                  </a:txBody>
                  <a:tcPr anchor="ctr"/>
                </a:tc>
                <a:tc>
                  <a:txBody>
                    <a:bodyPr/>
                    <a:lstStyle/>
                    <a:p>
                      <a:pPr rtl="0"/>
                      <a:r>
                        <a:rPr lang="en-GB" noProof="0"/>
                        <a:t>4.5</a:t>
                      </a:r>
                    </a:p>
                  </a:txBody>
                  <a:tcPr anchor="ctr"/>
                </a:tc>
                <a:tc>
                  <a:txBody>
                    <a:bodyPr/>
                    <a:lstStyle/>
                    <a:p>
                      <a:pPr rtl="0"/>
                      <a:r>
                        <a:rPr lang="en-GB" noProof="0"/>
                        <a:t>2.2</a:t>
                      </a:r>
                    </a:p>
                  </a:txBody>
                  <a:tcPr anchor="ctr"/>
                </a:tc>
                <a:tc>
                  <a:txBody>
                    <a:bodyPr/>
                    <a:lstStyle/>
                    <a:p>
                      <a:pPr rtl="0"/>
                      <a:r>
                        <a:rPr lang="en-GB" noProof="0"/>
                        <a:t>1.7</a:t>
                      </a:r>
                    </a:p>
                  </a:txBody>
                  <a:tcPr anchor="ctr"/>
                </a:tc>
                <a:tc>
                  <a:txBody>
                    <a:bodyPr/>
                    <a:lstStyle/>
                    <a:p>
                      <a:pPr rtl="0"/>
                      <a:r>
                        <a:rPr lang="en-GB" noProof="0" dirty="0"/>
                        <a:t>7</a:t>
                      </a:r>
                      <a:r>
                        <a:rPr lang="en-GB" sz="1800" noProof="0" dirty="0"/>
                        <a:t>.0</a:t>
                      </a:r>
                      <a:endParaRPr lang="en-GB" noProof="0"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11</a:t>
            </a:fld>
            <a:endParaRPr lang="en-GB"/>
          </a:p>
        </p:txBody>
      </p:sp>
    </p:spTree>
    <p:extLst>
      <p:ext uri="{BB962C8B-B14F-4D97-AF65-F5344CB8AC3E}">
        <p14:creationId xmlns:p14="http://schemas.microsoft.com/office/powerpoint/2010/main" val="43464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321858" y="-2"/>
            <a:ext cx="9870141" cy="4100947"/>
          </a:xfrm>
        </p:spPr>
        <p:txBody>
          <a:bodyPr rtlCol="0">
            <a:normAutofit/>
          </a:bodyPr>
          <a:lstStyle/>
          <a:p>
            <a:pPr rtl="0"/>
            <a:r>
              <a:rPr lang="en-GB"/>
              <a:t>The way to get</a:t>
            </a:r>
            <a:br>
              <a:rPr lang="en-GB"/>
            </a:br>
            <a:r>
              <a:rPr lang="en-GB"/>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rtlCol="0">
            <a:normAutofit/>
          </a:bodyPr>
          <a:lstStyle/>
          <a:p>
            <a:pPr rtl="0"/>
            <a:r>
              <a:rPr lang="en-GB"/>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rtlCol="0"/>
          <a:lstStyle/>
          <a:p>
            <a:pPr lvl="0" rtl="0"/>
            <a:fld id="{CD6D940D-6D44-4DF9-9322-B4B11F7EDCD0}" type="slidenum">
              <a:rPr lang="en-GB" smtClean="0"/>
              <a:pPr lvl="0" rtl="0"/>
              <a:t>12</a:t>
            </a:fld>
            <a:endParaRPr lang="en-GB"/>
          </a:p>
        </p:txBody>
      </p:sp>
    </p:spTree>
    <p:extLst>
      <p:ext uri="{BB962C8B-B14F-4D97-AF65-F5344CB8AC3E}">
        <p14:creationId xmlns:p14="http://schemas.microsoft.com/office/powerpoint/2010/main" val="33864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rtlCol="0">
            <a:normAutofit fontScale="90000"/>
          </a:bodyPr>
          <a:lstStyle/>
          <a:p>
            <a:pPr rtl="0"/>
            <a:r>
              <a:rPr lang="en-GB"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795032360"/>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rtlCol="0"/>
          <a:lstStyle/>
          <a:p>
            <a:pPr rtl="0"/>
            <a:r>
              <a:rPr lang="en-GB"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13</a:t>
            </a:fld>
            <a:endParaRPr lang="en-GB" dirty="0"/>
          </a:p>
        </p:txBody>
      </p:sp>
    </p:spTree>
    <p:extLst>
      <p:ext uri="{BB962C8B-B14F-4D97-AF65-F5344CB8AC3E}">
        <p14:creationId xmlns:p14="http://schemas.microsoft.com/office/powerpoint/2010/main" val="2605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a:t>Open the Design Ideas pane for instant slide makeovers. </a:t>
            </a:r>
          </a:p>
          <a:p>
            <a:pPr rtl="0"/>
            <a:r>
              <a:rPr lang="en-GB"/>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14</a:t>
            </a:fld>
            <a:endParaRPr lang="en-GB"/>
          </a:p>
        </p:txBody>
      </p:sp>
    </p:spTree>
    <p:extLst>
      <p:ext uri="{BB962C8B-B14F-4D97-AF65-F5344CB8AC3E}">
        <p14:creationId xmlns:p14="http://schemas.microsoft.com/office/powerpoint/2010/main" val="42871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rtl="0"/>
            <a:r>
              <a:rPr lang="en-GB"/>
              <a:t>Additional content</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rtlCol="0"/>
          <a:lstStyle/>
          <a:p>
            <a:pPr rtl="0"/>
            <a:r>
              <a:rPr lang="en-GB"/>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rtlCol="0">
            <a:normAutofit/>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rtlCol="0"/>
          <a:lstStyle/>
          <a:p>
            <a:pPr rtl="0"/>
            <a:r>
              <a:rPr lang="en-GB"/>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rtlCol="0">
            <a:normAutofit/>
          </a:bodyPr>
          <a:lstStyle/>
          <a:p>
            <a:pPr rtl="0"/>
            <a:r>
              <a:rPr lang="en-GB"/>
              <a:t>This PowerPoint theme uses its own unique set of colours, fonts, and effects to create the overall look and feel of these slides. </a:t>
            </a:r>
          </a:p>
          <a:p>
            <a:pPr rtl="0"/>
            <a:r>
              <a:rPr lang="en-GB"/>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rtlCol="0">
            <a:normAutofit/>
          </a:bodyPr>
          <a:lstStyle/>
          <a:p>
            <a:pPr rtl="0"/>
            <a:r>
              <a:rPr lang="en-GB"/>
              <a:t>Open the Design Ideas pane for instant slide makeovers. </a:t>
            </a:r>
          </a:p>
          <a:p>
            <a:pPr rtl="0"/>
            <a:r>
              <a:rPr lang="en-GB"/>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15</a:t>
            </a:fld>
            <a:endParaRPr lang="en-GB"/>
          </a:p>
        </p:txBody>
      </p:sp>
    </p:spTree>
    <p:extLst>
      <p:ext uri="{BB962C8B-B14F-4D97-AF65-F5344CB8AC3E}">
        <p14:creationId xmlns:p14="http://schemas.microsoft.com/office/powerpoint/2010/main" val="33824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rtlCol="0"/>
          <a:lstStyle/>
          <a:p>
            <a:pPr rtl="0"/>
            <a:r>
              <a:rPr lang="en-GB"/>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rtlCol="0"/>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rtlCol="0"/>
          <a:lstStyle/>
          <a:p>
            <a:pPr lvl="0" rtl="0"/>
            <a:r>
              <a:rPr lang="en-GB"/>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16</a:t>
            </a:fld>
            <a:endParaRPr lang="en-GB"/>
          </a:p>
        </p:txBody>
      </p:sp>
    </p:spTree>
    <p:extLst>
      <p:ext uri="{BB962C8B-B14F-4D97-AF65-F5344CB8AC3E}">
        <p14:creationId xmlns:p14="http://schemas.microsoft.com/office/powerpoint/2010/main" val="403980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en-GB"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endParaRPr lang="en-GB" dirty="0"/>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17</a:t>
            </a:fld>
            <a:endParaRPr lang="en-GB"/>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n-GB"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rtl="0"/>
            <a:r>
              <a:rPr lang="en-GB" dirty="0" err="1"/>
              <a:t>Simplify’s</a:t>
            </a:r>
            <a:r>
              <a:rPr lang="en-GB" dirty="0"/>
              <a:t> Design Specification</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fontScale="70000" lnSpcReduction="20000"/>
          </a:bodyPr>
          <a:lstStyle/>
          <a:p>
            <a:pPr rtl="0"/>
            <a:r>
              <a:rPr lang="en-GB" dirty="0"/>
              <a:t>Overview</a:t>
            </a:r>
          </a:p>
          <a:p>
            <a:pPr rtl="0"/>
            <a:r>
              <a:rPr lang="en-GB" dirty="0"/>
              <a:t>Specification</a:t>
            </a:r>
          </a:p>
          <a:p>
            <a:pPr rtl="0"/>
            <a:r>
              <a:rPr lang="en-GB" dirty="0"/>
              <a:t>High-Level System Architecture</a:t>
            </a:r>
          </a:p>
          <a:p>
            <a:pPr rtl="0"/>
            <a:r>
              <a:rPr lang="en-GB" dirty="0"/>
              <a:t>ER Diagram</a:t>
            </a:r>
          </a:p>
          <a:p>
            <a:pPr rtl="0"/>
            <a:r>
              <a:rPr lang="en-GB" dirty="0"/>
              <a:t>Site Map</a:t>
            </a:r>
          </a:p>
          <a:p>
            <a:pPr rtl="0"/>
            <a:r>
              <a:rPr lang="en-GB" dirty="0"/>
              <a:t>Wireframes</a:t>
            </a:r>
          </a:p>
          <a:p>
            <a:pPr rtl="0"/>
            <a:r>
              <a:rPr lang="en-GB" dirty="0"/>
              <a:t>Contribution List</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a:t>2</a:t>
            </a:fld>
            <a:endParaRPr lang="en-GB"/>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en-GB" dirty="0"/>
              <a:t>Overview</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endParaRPr lang="en-GB"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en-GB"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en-GB" smtClean="0"/>
              <a:pPr lvl="0" rtl="0"/>
              <a:t>3</a:t>
            </a:fld>
            <a:endParaRPr lang="en-GB"/>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en-GB" dirty="0"/>
              <a:t>Overview</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en-GB" dirty="0" err="1"/>
              <a:t>Simplify’s</a:t>
            </a:r>
            <a:r>
              <a:rPr lang="en-GB" dirty="0"/>
              <a:t> Design Specification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rtlCol="0">
            <a:normAutofit lnSpcReduction="10000"/>
          </a:bodyPr>
          <a:lstStyle/>
          <a:p>
            <a:pPr rtl="0"/>
            <a:r>
              <a:rPr lang="en-GB" dirty="0"/>
              <a:t>Simplify is the platform to learn about complexities in a simple manner. A place to learn and teach. </a:t>
            </a:r>
          </a:p>
          <a:p>
            <a:pPr rtl="0"/>
            <a:r>
              <a:rPr lang="en-GB" dirty="0"/>
              <a:t>The web application let’s a student enrol and tutor to create and conduct their course in order to make knowledge transfer seamless and precise.</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rtl="0"/>
              <a:t>4</a:t>
            </a:fld>
            <a:endParaRPr lang="en-GB"/>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Specification</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5</a:t>
            </a:fld>
            <a:endParaRPr lang="en-GB"/>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High-Level System Architecture</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6</a:t>
            </a:fld>
            <a:endParaRPr lang="en-GB"/>
          </a:p>
        </p:txBody>
      </p:sp>
    </p:spTree>
    <p:extLst>
      <p:ext uri="{BB962C8B-B14F-4D97-AF65-F5344CB8AC3E}">
        <p14:creationId xmlns:p14="http://schemas.microsoft.com/office/powerpoint/2010/main" val="7160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ER Diagram</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7</a:t>
            </a:fld>
            <a:endParaRPr lang="en-GB"/>
          </a:p>
        </p:txBody>
      </p:sp>
    </p:spTree>
    <p:extLst>
      <p:ext uri="{BB962C8B-B14F-4D97-AF65-F5344CB8AC3E}">
        <p14:creationId xmlns:p14="http://schemas.microsoft.com/office/powerpoint/2010/main" val="312259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Site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8</a:t>
            </a:fld>
            <a:endParaRPr lang="en-GB"/>
          </a:p>
        </p:txBody>
      </p:sp>
    </p:spTree>
    <p:extLst>
      <p:ext uri="{BB962C8B-B14F-4D97-AF65-F5344CB8AC3E}">
        <p14:creationId xmlns:p14="http://schemas.microsoft.com/office/powerpoint/2010/main" val="382717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Wireframes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9</a:t>
            </a:fld>
            <a:endParaRPr lang="en-GB"/>
          </a:p>
        </p:txBody>
      </p:sp>
    </p:spTree>
    <p:extLst>
      <p:ext uri="{BB962C8B-B14F-4D97-AF65-F5344CB8AC3E}">
        <p14:creationId xmlns:p14="http://schemas.microsoft.com/office/powerpoint/2010/main" val="395957648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ColorBlockVTI</Template>
  <TotalTime>21</TotalTime>
  <Words>763</Words>
  <Application>Microsoft Macintosh PowerPoint</Application>
  <PresentationFormat>Widescreen</PresentationFormat>
  <Paragraphs>174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ColorBlockVTI</vt:lpstr>
      <vt:lpstr>Simplify  Design Specification</vt:lpstr>
      <vt:lpstr>Agenda</vt:lpstr>
      <vt:lpstr>Overview</vt:lpstr>
      <vt:lpstr>Overview</vt:lpstr>
      <vt:lpstr>Specification</vt:lpstr>
      <vt:lpstr>High-Level System Architecture</vt:lpstr>
      <vt:lpstr>ER Diagram</vt:lpstr>
      <vt:lpstr>Site Map</vt:lpstr>
      <vt:lpstr>Wireframes</vt:lpstr>
      <vt:lpstr>Chart</vt:lpstr>
      <vt:lpstr>Table</vt:lpstr>
      <vt:lpstr>The way to get started is to quit  talking and begin doing.</vt:lpstr>
      <vt:lpstr>Team</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Design Specification</dc:title>
  <dc:creator>Praharsh R Dubey (student)</dc:creator>
  <cp:lastModifiedBy>Praharsh R Dubey (student)</cp:lastModifiedBy>
  <cp:revision>3</cp:revision>
  <dcterms:created xsi:type="dcterms:W3CDTF">2023-02-12T19:31:50Z</dcterms:created>
  <dcterms:modified xsi:type="dcterms:W3CDTF">2023-02-12T20:02:33Z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