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2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63" r:id="rId7"/>
    <p:sldId id="267" r:id="rId8"/>
    <p:sldId id="27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1" r:id="rId19"/>
    <p:sldId id="276" r:id="rId2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2" autoAdjust="0"/>
    <p:restoredTop sz="95714" autoAdjust="0"/>
  </p:normalViewPr>
  <p:slideViewPr>
    <p:cSldViewPr snapToGrid="0">
      <p:cViewPr varScale="1">
        <p:scale>
          <a:sx n="106" d="100"/>
          <a:sy n="106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15/02/2023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1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6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9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6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5400" noProof="0"/>
              <a:t>Click to edit Master title style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accent1"/>
                </a:solidFill>
              </a:rPr>
              <a:t>Click to edit Master subtitle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6000" noProof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/>
          <a:lstStyle/>
          <a:p>
            <a:pPr rtl="0"/>
            <a:r>
              <a:rPr lang="en-GB" dirty="0"/>
              <a:t>Simplify</a:t>
            </a:r>
            <a:br>
              <a:rPr lang="en-GB" dirty="0"/>
            </a:br>
            <a:r>
              <a:rPr lang="en-GB" sz="4800" dirty="0"/>
              <a:t>Design Specification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429000"/>
            <a:ext cx="6437555" cy="251460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/>
              <a:t>Praharsh</a:t>
            </a:r>
            <a:r>
              <a:rPr lang="en-US" sz="2000" dirty="0"/>
              <a:t> R Dubey 2738037 </a:t>
            </a:r>
          </a:p>
          <a:p>
            <a:pPr rtl="0"/>
            <a:r>
              <a:rPr lang="en-US" sz="2000" dirty="0"/>
              <a:t>Vikram Baruah 2795941</a:t>
            </a:r>
          </a:p>
          <a:p>
            <a:pPr rtl="0"/>
            <a:r>
              <a:rPr lang="en-US" sz="2000" dirty="0"/>
              <a:t>Yin Long 2751099</a:t>
            </a:r>
          </a:p>
          <a:p>
            <a:r>
              <a:rPr lang="en-US" sz="2000" dirty="0" err="1"/>
              <a:t>Zhaobo</a:t>
            </a:r>
            <a:r>
              <a:rPr lang="en-US" sz="2000" dirty="0"/>
              <a:t> Guo 2815951</a:t>
            </a:r>
          </a:p>
          <a:p>
            <a:pPr rtl="0"/>
            <a:r>
              <a:rPr lang="en-US" sz="2000" dirty="0" err="1"/>
              <a:t>Yifan</a:t>
            </a:r>
            <a:r>
              <a:rPr lang="en-US" sz="2000" dirty="0"/>
              <a:t> Guo 2721370</a:t>
            </a:r>
            <a:endParaRPr lang="en-GB" sz="2000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FF865B2-9C9F-6F3D-07B2-A4FFBCAC6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67" y="3577666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30E5A2-2518-C8F0-30F2-820CFFADD7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CE944-8F6C-9041-B9CD-26CD117ED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8B52F2-8EF4-3B4F-0F64-B0C06CEE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E25E-79B4-30C7-9499-8070B006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1BA765-06E4-9D02-617D-F890C1C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D737-0221-568D-9E9A-5E1DC81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10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49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11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66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12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23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13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06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14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9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Appendix: Contribution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59141-9050-BB4C-6337-A8FDFE8DD4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Praharsh</a:t>
            </a:r>
            <a:r>
              <a:rPr lang="en-US" dirty="0"/>
              <a:t> R Dubey, 2738037, 20%, Overview and High-Level System Architecture, Site Map, Wireframes</a:t>
            </a:r>
          </a:p>
          <a:p>
            <a:r>
              <a:rPr lang="en-US" dirty="0"/>
              <a:t>Vikram Baruah, 2795941, 20%, Specification</a:t>
            </a:r>
          </a:p>
          <a:p>
            <a:r>
              <a:rPr lang="en-US" dirty="0"/>
              <a:t>Yin Long, 2751099, 20%, ER Diagram </a:t>
            </a:r>
          </a:p>
          <a:p>
            <a:r>
              <a:rPr lang="en-US" dirty="0" err="1"/>
              <a:t>Zhaobo</a:t>
            </a:r>
            <a:r>
              <a:rPr lang="en-US" dirty="0"/>
              <a:t> Guo, 2815951, 20%, Site Map</a:t>
            </a:r>
          </a:p>
          <a:p>
            <a:r>
              <a:rPr lang="en-US" dirty="0" err="1"/>
              <a:t>Yifan</a:t>
            </a:r>
            <a:r>
              <a:rPr lang="en-US" dirty="0"/>
              <a:t> Guo, 2721370, 20%, Wireframes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GB" smtClean="0"/>
              <a:pPr lvl="0"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 dirty="0"/>
              <a:t>Overview</a:t>
            </a:r>
          </a:p>
          <a:p>
            <a:pPr rtl="0"/>
            <a:r>
              <a:rPr lang="en-GB" dirty="0"/>
              <a:t>Specification</a:t>
            </a:r>
          </a:p>
          <a:p>
            <a:pPr rtl="0"/>
            <a:r>
              <a:rPr lang="en-GB" dirty="0"/>
              <a:t>High-Level System Architecture</a:t>
            </a:r>
          </a:p>
          <a:p>
            <a:pPr rtl="0"/>
            <a:r>
              <a:rPr lang="en-GB" dirty="0"/>
              <a:t>ER Diagram</a:t>
            </a:r>
          </a:p>
          <a:p>
            <a:pPr rtl="0"/>
            <a:r>
              <a:rPr lang="en-GB" dirty="0"/>
              <a:t>Site Map</a:t>
            </a:r>
          </a:p>
          <a:p>
            <a:pPr rtl="0"/>
            <a:r>
              <a:rPr lang="en-GB" dirty="0"/>
              <a:t>Wireframes</a:t>
            </a:r>
          </a:p>
          <a:p>
            <a:pPr rtl="0"/>
            <a:r>
              <a:rPr lang="en-GB" dirty="0"/>
              <a:t>Contribution List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en-GB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GB" smtClean="0"/>
              <a:pPr lvl="0"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Simplify is the platform to learn about complexities in a simple manner. A place to learn and teach. </a:t>
            </a:r>
          </a:p>
          <a:p>
            <a:pPr rtl="0"/>
            <a:r>
              <a:rPr lang="en-GB" dirty="0"/>
              <a:t>The web application let’s a student enrol and tutor to create and conduct their course in order to make knowledge transfer seamless and precise.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Specification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5</a:t>
            </a:fld>
            <a:endParaRPr lang="en-GB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61DE25EC-0A13-3B65-B371-522D8F9E18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99" y="1138422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Alan, 37 </a:t>
            </a:r>
          </a:p>
          <a:p>
            <a:pPr rtl="0"/>
            <a:r>
              <a:rPr lang="en-GB" dirty="0"/>
              <a:t>Tutor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5A1E4A67-273A-70EC-F926-6B6C8CB918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630" y="2035241"/>
            <a:ext cx="4756714" cy="367698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GB" dirty="0"/>
              <a:t>Tutor should be able to login or register using google authentication or a registration form.</a:t>
            </a:r>
          </a:p>
          <a:p>
            <a:pPr rtl="0"/>
            <a:r>
              <a:rPr lang="en-GB" dirty="0"/>
              <a:t>Tutor should be able to register as a tutor.</a:t>
            </a:r>
          </a:p>
          <a:p>
            <a:pPr rtl="0"/>
            <a:r>
              <a:rPr lang="en-GB" dirty="0"/>
              <a:t>Tutor should be able to see their courses and be able to add new courses.</a:t>
            </a:r>
          </a:p>
          <a:p>
            <a:pPr rtl="0"/>
            <a:r>
              <a:rPr lang="en-GB" dirty="0"/>
              <a:t>Tutor should be able to add a description for a new course.</a:t>
            </a:r>
          </a:p>
          <a:p>
            <a:pPr rtl="0"/>
            <a:r>
              <a:rPr lang="en-GB" dirty="0"/>
              <a:t>Tutor should be able to publish course materials including slides, pdfs, images and video.</a:t>
            </a:r>
          </a:p>
          <a:p>
            <a:r>
              <a:rPr lang="en-GB" dirty="0"/>
              <a:t>Tutor should have access to forums for providing important updates regarding the course and for clearing doubts.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458FACE-D8BF-6D74-05E7-15DA8DB1EC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140" y="1138422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Daniel, 21</a:t>
            </a:r>
          </a:p>
          <a:p>
            <a:pPr rtl="0"/>
            <a:r>
              <a:rPr lang="en-GB" dirty="0"/>
              <a:t>Student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CA093452-69C2-A76E-0F8E-0ACFED6F43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2141" y="2035241"/>
            <a:ext cx="6244787" cy="3676984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Student should be able to login or register using google authentication or a registration form.</a:t>
            </a:r>
          </a:p>
          <a:p>
            <a:pPr rtl="0"/>
            <a:r>
              <a:rPr lang="en-GB" sz="1600" dirty="0"/>
              <a:t>Student should be able to register as a student.</a:t>
            </a:r>
          </a:p>
          <a:p>
            <a:pPr rtl="0"/>
            <a:r>
              <a:rPr lang="en-GB" sz="1600" dirty="0"/>
              <a:t>The platform should be able to distinguish between the tutor and the student, with access being given to the student user for only the student specific pages.</a:t>
            </a:r>
          </a:p>
          <a:p>
            <a:pPr rtl="0"/>
            <a:r>
              <a:rPr lang="en-GB" sz="1600" dirty="0"/>
              <a:t>Student should be able to access all the course material.</a:t>
            </a:r>
          </a:p>
          <a:p>
            <a:pPr rtl="0"/>
            <a:r>
              <a:rPr lang="en-GB" sz="1600" dirty="0"/>
              <a:t>Student should be able to submit course work provided under a given course.</a:t>
            </a:r>
          </a:p>
          <a:p>
            <a:pPr rtl="0"/>
            <a:r>
              <a:rPr lang="en-GB" sz="1600" dirty="0"/>
              <a:t>Student should be able to enrol in more than one course at a given time.</a:t>
            </a:r>
          </a:p>
          <a:p>
            <a:pPr rtl="0"/>
            <a:r>
              <a:rPr lang="en-GB" sz="1600" dirty="0"/>
              <a:t>Student should have access to forums for discussion and  posting questions.</a:t>
            </a: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600"/>
              <a:t>High-Level System Architecture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70F232-4835-A4FA-B191-2D0504F5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948714"/>
            <a:ext cx="8607425" cy="4604972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2EEFC5-79BF-99DF-BD2A-833F4F8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79093"/>
            <a:ext cx="7214145" cy="4066675"/>
          </a:xfrm>
          <a:prstGeom prst="rect">
            <a:avLst/>
          </a:prstGeom>
        </p:spPr>
      </p:pic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C41F05A5-07DD-5317-F935-99F3067E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50" y="1353050"/>
            <a:ext cx="5817180" cy="4066675"/>
          </a:xfrm>
          <a:prstGeom prst="rect">
            <a:avLst/>
          </a:prstGeo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dirty="0"/>
              <a:t>ER Diagram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Site Map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/>
              <a:t>Simplify’s Design Specification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CD20F4-E63A-90EC-71D9-835ECB03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115" y="0"/>
            <a:ext cx="7892717" cy="6787735"/>
          </a:xfrm>
          <a:prstGeom prst="rect">
            <a:avLst/>
          </a:prstGeom>
          <a:noFill/>
        </p:spPr>
      </p:pic>
      <p:sp>
        <p:nvSpPr>
          <p:cNvPr id="40" name="Date Placeholder 4">
            <a:extLst>
              <a:ext uri="{FF2B5EF4-FFF2-40B4-BE49-F238E27FC236}">
                <a16:creationId xmlns:a16="http://schemas.microsoft.com/office/drawing/2014/main" id="{74BB7ECE-EB8A-25BC-FCD4-6B816311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n-GB" noProof="0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91926D4-AA00-DEAC-6F76-D14C85EEB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6" b="26743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 rtlCol="0" anchor="b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9" name="Subtitle 3">
            <a:extLst>
              <a:ext uri="{FF2B5EF4-FFF2-40B4-BE49-F238E27FC236}">
                <a16:creationId xmlns:a16="http://schemas.microsoft.com/office/drawing/2014/main" id="{D222BAF8-CCB0-D7CC-5341-0581244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</a:t>
            </a:r>
            <a:r>
              <a:rPr lang="en-GB" dirty="0" err="1"/>
              <a:t>Desgin</a:t>
            </a:r>
            <a:r>
              <a:rPr lang="en-GB" dirty="0"/>
              <a:t>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/>
              <a:pPr lvl="0" rtl="0"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764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{F0DECD56-0DA9-2C47-B1A1-5D420D5A950C}tf16401378</Template>
  <TotalTime>2410</TotalTime>
  <Words>433</Words>
  <Application>Microsoft Macintosh PowerPoint</Application>
  <PresentationFormat>Widescreen</PresentationFormat>
  <Paragraphs>105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ColorBlockVTI</vt:lpstr>
      <vt:lpstr>Simplify Design Specification</vt:lpstr>
      <vt:lpstr>Agenda</vt:lpstr>
      <vt:lpstr>Overview</vt:lpstr>
      <vt:lpstr>Overview</vt:lpstr>
      <vt:lpstr>Specification</vt:lpstr>
      <vt:lpstr>High-Level System Architecture</vt:lpstr>
      <vt:lpstr>ER Diagram</vt:lpstr>
      <vt:lpstr>Site Map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 Design Specification</dc:title>
  <dc:creator>Praharsh R Dubey (student)</dc:creator>
  <cp:lastModifiedBy>Praharsh R Dubey (student)</cp:lastModifiedBy>
  <cp:revision>13</cp:revision>
  <dcterms:created xsi:type="dcterms:W3CDTF">2023-02-12T19:31:50Z</dcterms:created>
  <dcterms:modified xsi:type="dcterms:W3CDTF">2023-02-15T12:51:27Z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