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45" autoAdjust="0"/>
    <p:restoredTop sz="95714" autoAdjust="0"/>
  </p:normalViewPr>
  <p:slideViewPr>
    <p:cSldViewPr snapToGrid="0">
      <p:cViewPr varScale="1">
        <p:scale>
          <a:sx n="106" d="100"/>
          <a:sy n="106" d="100"/>
        </p:scale>
        <p:origin x="21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12/02/2023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12/02/2023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r>
              <a:rPr lang="en-GB" dirty="0"/>
              <a:t>Presenter name</a:t>
            </a:r>
          </a:p>
          <a:p>
            <a:pPr rtl="0"/>
            <a:endParaRPr lang="en-GB" dirty="0"/>
          </a:p>
          <a:p>
            <a:pPr rtl="0"/>
            <a:r>
              <a:rPr lang="en-GB" dirty="0"/>
              <a:t>Email address</a:t>
            </a:r>
          </a:p>
          <a:p>
            <a:pPr rtl="0"/>
            <a:endParaRPr lang="en-GB" dirty="0"/>
          </a:p>
          <a:p>
            <a:pPr rtl="0"/>
            <a:r>
              <a:rPr lang="en-GB"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High-Level System Architecture</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6</a:t>
            </a:fld>
            <a:endParaRPr lang="en-GB"/>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21</TotalTime>
  <Words>767</Words>
  <Application>Microsoft Macintosh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Praharsh R Dubey (student)</cp:lastModifiedBy>
  <cp:revision>1</cp:revision>
  <dcterms:created xsi:type="dcterms:W3CDTF">2023-02-12T19:31:50Z</dcterms:created>
  <dcterms:modified xsi:type="dcterms:W3CDTF">2023-02-12T19:52:59Z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