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63" r:id="rId7"/>
    <p:sldId id="267" r:id="rId8"/>
    <p:sldId id="27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1" r:id="rId19"/>
    <p:sldId id="276" r:id="rId2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2" autoAdjust="0"/>
    <p:restoredTop sz="95714" autoAdjust="0"/>
  </p:normalViewPr>
  <p:slideViewPr>
    <p:cSldViewPr snapToGrid="0">
      <p:cViewPr varScale="1">
        <p:scale>
          <a:sx n="106" d="100"/>
          <a:sy n="106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14/02/2023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1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6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9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6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5400" noProof="0"/>
              <a:t>Click to edit Master title style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accent1"/>
                </a:solidFill>
              </a:rPr>
              <a:t>Click to edit Master subtitle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244D815C-8BF3-4ECF-A945-A2A7C2983AF9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6000" noProof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GB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/>
          <a:lstStyle/>
          <a:p>
            <a:pPr rtl="0"/>
            <a:r>
              <a:rPr lang="en-GB" dirty="0"/>
              <a:t>Simplify</a:t>
            </a:r>
            <a:br>
              <a:rPr lang="en-GB" dirty="0"/>
            </a:br>
            <a:r>
              <a:rPr lang="en-GB" sz="4800" dirty="0"/>
              <a:t>Design Specification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429000"/>
            <a:ext cx="6437555" cy="2514600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/>
              <a:t>Praharsh</a:t>
            </a:r>
            <a:r>
              <a:rPr lang="en-US" sz="2000" dirty="0"/>
              <a:t> R Dubey 2738037 </a:t>
            </a:r>
          </a:p>
          <a:p>
            <a:pPr rtl="0"/>
            <a:r>
              <a:rPr lang="en-US" sz="2000" dirty="0"/>
              <a:t>Vikram Baruah 2795941</a:t>
            </a:r>
          </a:p>
          <a:p>
            <a:pPr rtl="0"/>
            <a:r>
              <a:rPr lang="en-US" sz="2000" dirty="0"/>
              <a:t>Yin Long 2751099</a:t>
            </a:r>
          </a:p>
          <a:p>
            <a:r>
              <a:rPr lang="en-US" sz="2000" dirty="0" err="1"/>
              <a:t>Zhaobo</a:t>
            </a:r>
            <a:r>
              <a:rPr lang="en-US" sz="2000" dirty="0"/>
              <a:t> Guo 2815951</a:t>
            </a:r>
          </a:p>
          <a:p>
            <a:pPr rtl="0"/>
            <a:r>
              <a:rPr lang="en-US" sz="2000" dirty="0" err="1"/>
              <a:t>Yifan</a:t>
            </a:r>
            <a:r>
              <a:rPr lang="en-US" sz="2000" dirty="0"/>
              <a:t> Guo 2721370</a:t>
            </a:r>
            <a:endParaRPr lang="en-GB" sz="2000" dirty="0"/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FF865B2-9C9F-6F3D-07B2-A4FFBCAC6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67" y="3577666"/>
            <a:ext cx="2527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30E5A2-2518-C8F0-30F2-820CFFADD7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CE944-8F6C-9041-B9CD-26CD117ED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8B52F2-8EF4-3B4F-0F64-B0C06CEE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E25E-79B4-30C7-9499-8070B006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1BA765-06E4-9D02-617D-F890C1C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D737-0221-568D-9E9A-5E1DC81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10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49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11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66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12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23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13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06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DC2531-583D-5723-C747-437425864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20B-22E5-BEA8-9DAC-12E56E6D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65FEDE-8733-D35F-AFC0-3878AC7DC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CDB9-A445-113C-D8ED-D8426C8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764B63-10A3-AEEF-D53F-1A9EE95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E6A0-DE3E-EE17-71A4-92574D89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>
                <a:defRPr/>
              </a:pPr>
              <a:t>14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99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Appendix: Contribution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44D22-2C67-436D-AB47-1C91A69B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7B644-3955-44BD-8140-FD5AD629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3DB5F-1A43-441F-953F-DA8BBE7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15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59141-9050-BB4C-6337-A8FDFE8DD4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Overview – </a:t>
            </a:r>
            <a:r>
              <a:rPr lang="en-US" dirty="0" err="1"/>
              <a:t>Praharsh</a:t>
            </a:r>
            <a:r>
              <a:rPr lang="en-US" dirty="0"/>
              <a:t> R Dubey, 2738037</a:t>
            </a:r>
          </a:p>
          <a:p>
            <a:r>
              <a:rPr lang="en-US" dirty="0"/>
              <a:t>Specification – Vikram Baruah, 2795941</a:t>
            </a:r>
          </a:p>
          <a:p>
            <a:r>
              <a:rPr lang="en-US" dirty="0"/>
              <a:t>ER Diagram – Yin Long, 2751099</a:t>
            </a:r>
          </a:p>
          <a:p>
            <a:r>
              <a:rPr lang="en-US" dirty="0"/>
              <a:t>High-Level System Design – </a:t>
            </a:r>
            <a:r>
              <a:rPr lang="en-US" dirty="0" err="1"/>
              <a:t>Praharsh</a:t>
            </a:r>
            <a:r>
              <a:rPr lang="en-US" dirty="0"/>
              <a:t> R Dubey</a:t>
            </a:r>
          </a:p>
          <a:p>
            <a:r>
              <a:rPr lang="en-US" dirty="0"/>
              <a:t>Site Map – </a:t>
            </a:r>
            <a:r>
              <a:rPr lang="en-US" dirty="0" err="1"/>
              <a:t>Zhaobo</a:t>
            </a:r>
            <a:r>
              <a:rPr lang="en-US" dirty="0"/>
              <a:t> Guo, 2815951</a:t>
            </a:r>
          </a:p>
          <a:p>
            <a:r>
              <a:rPr lang="en-US" dirty="0"/>
              <a:t>Wireframes – </a:t>
            </a:r>
            <a:r>
              <a:rPr lang="en-US" dirty="0" err="1"/>
              <a:t>Yifan</a:t>
            </a:r>
            <a:r>
              <a:rPr lang="en-US" dirty="0"/>
              <a:t> Guo, 2721370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323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D39F39FF-F5CB-4ACA-9B46-4CCF89ECA75F}" type="slidenum">
              <a:rPr lang="en-GB" smtClean="0"/>
              <a:pPr lvl="0"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 dirty="0"/>
              <a:t>Overview</a:t>
            </a:r>
          </a:p>
          <a:p>
            <a:pPr rtl="0"/>
            <a:r>
              <a:rPr lang="en-GB" dirty="0"/>
              <a:t>Specification</a:t>
            </a:r>
          </a:p>
          <a:p>
            <a:pPr rtl="0"/>
            <a:r>
              <a:rPr lang="en-GB" dirty="0"/>
              <a:t>High-Level System Architecture</a:t>
            </a:r>
          </a:p>
          <a:p>
            <a:pPr rtl="0"/>
            <a:r>
              <a:rPr lang="en-GB" dirty="0"/>
              <a:t>ER Diagram</a:t>
            </a:r>
          </a:p>
          <a:p>
            <a:pPr rtl="0"/>
            <a:r>
              <a:rPr lang="en-GB" dirty="0"/>
              <a:t>Site Map</a:t>
            </a:r>
          </a:p>
          <a:p>
            <a:pPr rtl="0"/>
            <a:r>
              <a:rPr lang="en-GB" dirty="0"/>
              <a:t>Wireframes</a:t>
            </a:r>
          </a:p>
          <a:p>
            <a:pPr rtl="0"/>
            <a:r>
              <a:rPr lang="en-GB" dirty="0"/>
              <a:t>Contribution List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rtl="0"/>
            <a:r>
              <a:rPr lang="en-GB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722F022-211C-4882-844C-086FEA6806AA}" type="slidenum">
              <a:rPr lang="en-GB" smtClean="0"/>
              <a:pPr lvl="0"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/>
          <a:p>
            <a:pPr rtl="0"/>
            <a:r>
              <a:rPr lang="en-GB" dirty="0"/>
              <a:t>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Simplify is the platform to learn about complexities in a simple manner. A place to learn and teach. </a:t>
            </a:r>
          </a:p>
          <a:p>
            <a:pPr rtl="0"/>
            <a:r>
              <a:rPr lang="en-GB" dirty="0"/>
              <a:t>The web application let’s a student enrol and tutor to create and conduct their course in order to make knowledge transfer seamless and precise.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en-GB" smtClean="0"/>
              <a:pPr lvl="0"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Specification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lvl="0" rtl="0"/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en-GB" smtClean="0"/>
              <a:pPr lvl="0" rtl="0"/>
              <a:t>5</a:t>
            </a:fld>
            <a:endParaRPr lang="en-GB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61DE25EC-0A13-3B65-B371-522D8F9E18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299411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Alan, 37 </a:t>
            </a:r>
          </a:p>
          <a:p>
            <a:pPr rtl="0"/>
            <a:r>
              <a:rPr lang="en-GB" dirty="0"/>
              <a:t>Tutor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5A1E4A67-273A-70EC-F926-6B6C8CB918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GB" dirty="0"/>
              <a:t>User should be able to login or register using google or a registration form.</a:t>
            </a:r>
          </a:p>
          <a:p>
            <a:pPr rtl="0"/>
            <a:r>
              <a:rPr lang="en-GB" dirty="0"/>
              <a:t>User should be able to register as a tutor.</a:t>
            </a:r>
          </a:p>
          <a:p>
            <a:pPr rtl="0"/>
            <a:r>
              <a:rPr lang="en-GB" dirty="0"/>
              <a:t>User should be able to create a new course and add pre-existing courses.</a:t>
            </a:r>
          </a:p>
          <a:p>
            <a:pPr rtl="0"/>
            <a:r>
              <a:rPr lang="en-GB" dirty="0"/>
              <a:t>User should be able to publish course materials including slides, pdfs, images and videos.</a:t>
            </a:r>
          </a:p>
          <a:p>
            <a:r>
              <a:rPr lang="en-GB" dirty="0"/>
              <a:t>User should be able to add a blog containing an overview of each course.</a:t>
            </a:r>
          </a:p>
          <a:p>
            <a:r>
              <a:rPr lang="en-GB" dirty="0"/>
              <a:t>User should have access to forums for providing important updates regarding the course and for clearing doubts.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458FACE-D8BF-6D74-05E7-15DA8DB1EC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299303"/>
            <a:ext cx="4756714" cy="1062332"/>
          </a:xfrm>
        </p:spPr>
        <p:txBody>
          <a:bodyPr rtlCol="0"/>
          <a:lstStyle/>
          <a:p>
            <a:pPr rtl="0"/>
            <a:r>
              <a:rPr lang="en-GB" dirty="0"/>
              <a:t>Daniel, 21</a:t>
            </a:r>
          </a:p>
          <a:p>
            <a:pPr rtl="0"/>
            <a:r>
              <a:rPr lang="en-GB" dirty="0"/>
              <a:t>Student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CA093452-69C2-A76E-0F8E-0ACFED6F43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97891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sz="1600" dirty="0"/>
              <a:t>User should be able to login or register using google or a registration form.</a:t>
            </a:r>
          </a:p>
          <a:p>
            <a:pPr rtl="0"/>
            <a:r>
              <a:rPr lang="en-GB" sz="1600" dirty="0"/>
              <a:t>User should be able to register as a student.</a:t>
            </a:r>
          </a:p>
          <a:p>
            <a:pPr rtl="0"/>
            <a:r>
              <a:rPr lang="en-GB" sz="1600" dirty="0"/>
              <a:t>The platform should be able to distinguish between the tutor and the student, with access being given to the student user for only the student specific pages.</a:t>
            </a:r>
          </a:p>
          <a:p>
            <a:pPr rtl="0"/>
            <a:r>
              <a:rPr lang="en-GB" sz="1600" dirty="0"/>
              <a:t>User should be able to access all the course material.</a:t>
            </a:r>
          </a:p>
          <a:p>
            <a:pPr rtl="0"/>
            <a:r>
              <a:rPr lang="en-GB" sz="1600" dirty="0"/>
              <a:t>User should be able to submit course work provided under a given course.</a:t>
            </a:r>
          </a:p>
          <a:p>
            <a:pPr rtl="0"/>
            <a:r>
              <a:rPr lang="en-GB" sz="1600" dirty="0"/>
              <a:t>User should be able to enrol in more than one course at a given time.</a:t>
            </a:r>
          </a:p>
          <a:p>
            <a:pPr rtl="0"/>
            <a:r>
              <a:rPr lang="en-GB" sz="1600" dirty="0"/>
              <a:t>User should be able to track the progress of each course.</a:t>
            </a:r>
          </a:p>
          <a:p>
            <a:pPr rtl="0"/>
            <a:r>
              <a:rPr lang="en-GB" sz="1600" dirty="0"/>
              <a:t>User should have access to forums for discussion and  posting questions </a:t>
            </a:r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600"/>
              <a:t>High-Level System Architecture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70F232-4835-A4FA-B191-2D0504F5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948714"/>
            <a:ext cx="8607425" cy="4604972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D2DC1A9C-668D-DEAB-6C1B-563DFF68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8653"/>
            <a:ext cx="6931025" cy="3864572"/>
          </a:xfrm>
          <a:prstGeom prst="rect">
            <a:avLst/>
          </a:prstGeom>
        </p:spPr>
      </p:pic>
      <p:pic>
        <p:nvPicPr>
          <p:cNvPr id="20" name="Picture 19" descr="Diagram, table&#10;&#10;Description automatically generated">
            <a:extLst>
              <a:ext uri="{FF2B5EF4-FFF2-40B4-BE49-F238E27FC236}">
                <a16:creationId xmlns:a16="http://schemas.microsoft.com/office/drawing/2014/main" id="{6B0D2C2F-EE9C-1371-9595-32136191D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25" y="1618653"/>
            <a:ext cx="5003991" cy="3864572"/>
          </a:xfrm>
          <a:prstGeom prst="rect">
            <a:avLst/>
          </a:prstGeo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dirty="0"/>
              <a:t>ER Diagram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>
                <a:solidFill>
                  <a:prstClr val="black"/>
                </a:solidFill>
              </a:rPr>
              <a:t>Simplify’s</a:t>
            </a:r>
            <a:r>
              <a:rPr lang="en-GB" dirty="0">
                <a:solidFill>
                  <a:prstClr val="black"/>
                </a:solidFill>
              </a:rPr>
              <a:t> Design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875030"/>
            <a:ext cx="2384425" cy="506857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Site Map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Design Specification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CD990B49-C44C-5094-0622-7F3DC7E5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007" y="0"/>
            <a:ext cx="8554453" cy="6926496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>
                <a:solidFill>
                  <a:prstClr val="black"/>
                </a:solidFill>
              </a:rPr>
              <a:pPr lvl="0" rtl="0">
                <a:spcAft>
                  <a:spcPts val="600"/>
                </a:spcAft>
              </a:pPr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91926D4-AA00-DEAC-6F76-D14C85EEB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6" b="26743"/>
          <a:stretch/>
        </p:blipFill>
        <p:spPr>
          <a:xfrm>
            <a:off x="-2" y="10"/>
            <a:ext cx="12192000" cy="6857990"/>
          </a:xfrm>
          <a:prstGeom prst="rect">
            <a:avLst/>
          </a:prstGeom>
          <a:noFill/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</p:spPr>
        <p:txBody>
          <a:bodyPr rtlCol="0" anchor="b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9" name="Subtitle 3">
            <a:extLst>
              <a:ext uri="{FF2B5EF4-FFF2-40B4-BE49-F238E27FC236}">
                <a16:creationId xmlns:a16="http://schemas.microsoft.com/office/drawing/2014/main" id="{D222BAF8-CCB0-D7CC-5341-0581244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 err="1"/>
              <a:t>Simplify’s</a:t>
            </a:r>
            <a:r>
              <a:rPr lang="en-GB" dirty="0"/>
              <a:t> </a:t>
            </a:r>
            <a:r>
              <a:rPr lang="en-GB" dirty="0" err="1"/>
              <a:t>Desgin</a:t>
            </a:r>
            <a:r>
              <a:rPr lang="en-GB" dirty="0"/>
              <a:t> Specification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 dirty="0"/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06B786C7-B8F9-4072-AAAA-17258464D730}" type="slidenum">
              <a:rPr lang="en-GB" smtClean="0"/>
              <a:pPr lvl="0" rtl="0"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764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{F0DECD56-0DA9-2C47-B1A1-5D420D5A950C}tf16401378</Template>
  <TotalTime>2384</TotalTime>
  <Words>429</Words>
  <Application>Microsoft Macintosh PowerPoint</Application>
  <PresentationFormat>Widescreen</PresentationFormat>
  <Paragraphs>106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ColorBlockVTI</vt:lpstr>
      <vt:lpstr>Simplify Design Specification</vt:lpstr>
      <vt:lpstr>Agenda</vt:lpstr>
      <vt:lpstr>Overview</vt:lpstr>
      <vt:lpstr>Overview</vt:lpstr>
      <vt:lpstr>Specification</vt:lpstr>
      <vt:lpstr>High-Level System Architecture</vt:lpstr>
      <vt:lpstr>ER Diagram</vt:lpstr>
      <vt:lpstr>Site Map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 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  Design Specification</dc:title>
  <dc:creator>Praharsh R Dubey (student)</dc:creator>
  <cp:lastModifiedBy>Praharsh R Dubey (student)</cp:lastModifiedBy>
  <cp:revision>9</cp:revision>
  <dcterms:created xsi:type="dcterms:W3CDTF">2023-02-12T19:31:50Z</dcterms:created>
  <dcterms:modified xsi:type="dcterms:W3CDTF">2023-02-15T12:11:28Z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