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3" r:id="rId7"/>
    <p:sldId id="264" r:id="rId8"/>
    <p:sldId id="262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BDCDD-7A32-4399-A41F-D908297A9C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ABEE6F-F336-4588-AD7F-6BE837B5B6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Open Source </a:t>
          </a:r>
          <a:endParaRPr lang="en-US"/>
        </a:p>
      </dgm:t>
    </dgm:pt>
    <dgm:pt modelId="{24144E80-0D0E-482C-B773-39C648770B0A}" type="parTrans" cxnId="{1FB89D11-61C5-4B69-A9CD-A4EEFA5D6382}">
      <dgm:prSet/>
      <dgm:spPr/>
      <dgm:t>
        <a:bodyPr/>
        <a:lstStyle/>
        <a:p>
          <a:endParaRPr lang="en-US"/>
        </a:p>
      </dgm:t>
    </dgm:pt>
    <dgm:pt modelId="{C7451635-00D2-4568-9248-C592F748B92E}" type="sibTrans" cxnId="{1FB89D11-61C5-4B69-A9CD-A4EEFA5D6382}">
      <dgm:prSet/>
      <dgm:spPr/>
      <dgm:t>
        <a:bodyPr/>
        <a:lstStyle/>
        <a:p>
          <a:endParaRPr lang="en-US"/>
        </a:p>
      </dgm:t>
    </dgm:pt>
    <dgm:pt modelId="{AA61CE4B-C018-4234-A653-59B605CBA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Optimized </a:t>
          </a:r>
          <a:endParaRPr lang="en-US"/>
        </a:p>
      </dgm:t>
    </dgm:pt>
    <dgm:pt modelId="{7C9F8D67-C1CF-4666-B549-387BC3C16B65}" type="parTrans" cxnId="{E5CE2F49-3C70-4717-B0BE-7D7FFDABE6C3}">
      <dgm:prSet/>
      <dgm:spPr/>
      <dgm:t>
        <a:bodyPr/>
        <a:lstStyle/>
        <a:p>
          <a:endParaRPr lang="en-US"/>
        </a:p>
      </dgm:t>
    </dgm:pt>
    <dgm:pt modelId="{24E3EF49-C6C2-44DF-BCE5-C0107920C52E}" type="sibTrans" cxnId="{E5CE2F49-3C70-4717-B0BE-7D7FFDABE6C3}">
      <dgm:prSet/>
      <dgm:spPr/>
      <dgm:t>
        <a:bodyPr/>
        <a:lstStyle/>
        <a:p>
          <a:endParaRPr lang="en-US"/>
        </a:p>
      </dgm:t>
    </dgm:pt>
    <dgm:pt modelId="{F02D77F9-EDCC-4CE0-8A5D-242BA133E1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Cross-Platform </a:t>
          </a:r>
          <a:endParaRPr lang="en-US"/>
        </a:p>
      </dgm:t>
    </dgm:pt>
    <dgm:pt modelId="{23366737-F69E-4316-965A-D0489BF8E40A}" type="parTrans" cxnId="{A8356E1D-7ABC-4AC6-AE4E-D099C8886A63}">
      <dgm:prSet/>
      <dgm:spPr/>
      <dgm:t>
        <a:bodyPr/>
        <a:lstStyle/>
        <a:p>
          <a:endParaRPr lang="en-US"/>
        </a:p>
      </dgm:t>
    </dgm:pt>
    <dgm:pt modelId="{C431DF65-3FA1-430E-9CA5-6AAFD73F0D5E}" type="sibTrans" cxnId="{A8356E1D-7ABC-4AC6-AE4E-D099C8886A63}">
      <dgm:prSet/>
      <dgm:spPr/>
      <dgm:t>
        <a:bodyPr/>
        <a:lstStyle/>
        <a:p>
          <a:endParaRPr lang="en-US"/>
        </a:p>
      </dgm:t>
    </dgm:pt>
    <dgm:pt modelId="{FB540BC4-000E-4133-BE23-FABCAB37FA60}" type="pres">
      <dgm:prSet presAssocID="{73CBDCDD-7A32-4399-A41F-D908297A9C92}" presName="root" presStyleCnt="0">
        <dgm:presLayoutVars>
          <dgm:dir/>
          <dgm:resizeHandles val="exact"/>
        </dgm:presLayoutVars>
      </dgm:prSet>
      <dgm:spPr/>
    </dgm:pt>
    <dgm:pt modelId="{55676B4F-98C2-43D4-B9A2-2BDD088CBA8E}" type="pres">
      <dgm:prSet presAssocID="{CDABEE6F-F336-4588-AD7F-6BE837B5B69B}" presName="compNode" presStyleCnt="0"/>
      <dgm:spPr/>
    </dgm:pt>
    <dgm:pt modelId="{92FA37D6-8B03-4192-AC1C-55ED73192D1A}" type="pres">
      <dgm:prSet presAssocID="{CDABEE6F-F336-4588-AD7F-6BE837B5B69B}" presName="iconBgRect" presStyleLbl="bgShp" presStyleIdx="0" presStyleCnt="3"/>
      <dgm:spPr/>
    </dgm:pt>
    <dgm:pt modelId="{59F74E91-10F3-463A-BEE1-44E1AB739350}" type="pres">
      <dgm:prSet presAssocID="{CDABEE6F-F336-4588-AD7F-6BE837B5B6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48FC33-81AB-49EB-92C3-1CED86646BEC}" type="pres">
      <dgm:prSet presAssocID="{CDABEE6F-F336-4588-AD7F-6BE837B5B69B}" presName="spaceRect" presStyleCnt="0"/>
      <dgm:spPr/>
    </dgm:pt>
    <dgm:pt modelId="{D8E38C86-7F3E-4E00-B3CF-FFE5FE6A4111}" type="pres">
      <dgm:prSet presAssocID="{CDABEE6F-F336-4588-AD7F-6BE837B5B69B}" presName="textRect" presStyleLbl="revTx" presStyleIdx="0" presStyleCnt="3">
        <dgm:presLayoutVars>
          <dgm:chMax val="1"/>
          <dgm:chPref val="1"/>
        </dgm:presLayoutVars>
      </dgm:prSet>
      <dgm:spPr/>
    </dgm:pt>
    <dgm:pt modelId="{6A93F055-6500-4B96-8BB5-1E426C621C3A}" type="pres">
      <dgm:prSet presAssocID="{C7451635-00D2-4568-9248-C592F748B92E}" presName="sibTrans" presStyleCnt="0"/>
      <dgm:spPr/>
    </dgm:pt>
    <dgm:pt modelId="{4C26A79A-7300-4974-B267-3109164DB8DA}" type="pres">
      <dgm:prSet presAssocID="{AA61CE4B-C018-4234-A653-59B605CBAB9C}" presName="compNode" presStyleCnt="0"/>
      <dgm:spPr/>
    </dgm:pt>
    <dgm:pt modelId="{45439718-EAF1-435D-B3BD-5DFA4C1568C0}" type="pres">
      <dgm:prSet presAssocID="{AA61CE4B-C018-4234-A653-59B605CBAB9C}" presName="iconBgRect" presStyleLbl="bgShp" presStyleIdx="1" presStyleCnt="3"/>
      <dgm:spPr/>
    </dgm:pt>
    <dgm:pt modelId="{1480D22B-934B-4619-BFE0-741BA36DE54F}" type="pres">
      <dgm:prSet presAssocID="{AA61CE4B-C018-4234-A653-59B605CBAB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BB6184D-6D42-4440-92EF-662ABF3FA7F4}" type="pres">
      <dgm:prSet presAssocID="{AA61CE4B-C018-4234-A653-59B605CBAB9C}" presName="spaceRect" presStyleCnt="0"/>
      <dgm:spPr/>
    </dgm:pt>
    <dgm:pt modelId="{317816C4-F74E-45A6-B109-2EF6AF86A969}" type="pres">
      <dgm:prSet presAssocID="{AA61CE4B-C018-4234-A653-59B605CBAB9C}" presName="textRect" presStyleLbl="revTx" presStyleIdx="1" presStyleCnt="3">
        <dgm:presLayoutVars>
          <dgm:chMax val="1"/>
          <dgm:chPref val="1"/>
        </dgm:presLayoutVars>
      </dgm:prSet>
      <dgm:spPr/>
    </dgm:pt>
    <dgm:pt modelId="{8403610C-E28A-46B3-9EE9-434D1CB19567}" type="pres">
      <dgm:prSet presAssocID="{24E3EF49-C6C2-44DF-BCE5-C0107920C52E}" presName="sibTrans" presStyleCnt="0"/>
      <dgm:spPr/>
    </dgm:pt>
    <dgm:pt modelId="{F29BC1F6-9637-42F9-B47D-56BA76BE22ED}" type="pres">
      <dgm:prSet presAssocID="{F02D77F9-EDCC-4CE0-8A5D-242BA133E142}" presName="compNode" presStyleCnt="0"/>
      <dgm:spPr/>
    </dgm:pt>
    <dgm:pt modelId="{43DFC401-E6C0-4069-AAD0-E17EA9040233}" type="pres">
      <dgm:prSet presAssocID="{F02D77F9-EDCC-4CE0-8A5D-242BA133E142}" presName="iconBgRect" presStyleLbl="bgShp" presStyleIdx="2" presStyleCnt="3"/>
      <dgm:spPr/>
    </dgm:pt>
    <dgm:pt modelId="{BD4B7E81-A9E3-4228-A48C-EB1C7D4D78DE}" type="pres">
      <dgm:prSet presAssocID="{F02D77F9-EDCC-4CE0-8A5D-242BA133E1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F051AFC4-24BD-4AC6-8AA2-E745C7BF774A}" type="pres">
      <dgm:prSet presAssocID="{F02D77F9-EDCC-4CE0-8A5D-242BA133E142}" presName="spaceRect" presStyleCnt="0"/>
      <dgm:spPr/>
    </dgm:pt>
    <dgm:pt modelId="{66EA6F6D-6209-4EEF-AA05-7E74032621D6}" type="pres">
      <dgm:prSet presAssocID="{F02D77F9-EDCC-4CE0-8A5D-242BA133E1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249605-176B-42B3-BD5D-0C126E8A35F6}" type="presOf" srcId="{73CBDCDD-7A32-4399-A41F-D908297A9C92}" destId="{FB540BC4-000E-4133-BE23-FABCAB37FA60}" srcOrd="0" destOrd="0" presId="urn:microsoft.com/office/officeart/2018/5/layout/IconCircleLabelList"/>
    <dgm:cxn modelId="{1FB89D11-61C5-4B69-A9CD-A4EEFA5D6382}" srcId="{73CBDCDD-7A32-4399-A41F-D908297A9C92}" destId="{CDABEE6F-F336-4588-AD7F-6BE837B5B69B}" srcOrd="0" destOrd="0" parTransId="{24144E80-0D0E-482C-B773-39C648770B0A}" sibTransId="{C7451635-00D2-4568-9248-C592F748B92E}"/>
    <dgm:cxn modelId="{A8356E1D-7ABC-4AC6-AE4E-D099C8886A63}" srcId="{73CBDCDD-7A32-4399-A41F-D908297A9C92}" destId="{F02D77F9-EDCC-4CE0-8A5D-242BA133E142}" srcOrd="2" destOrd="0" parTransId="{23366737-F69E-4316-965A-D0489BF8E40A}" sibTransId="{C431DF65-3FA1-430E-9CA5-6AAFD73F0D5E}"/>
    <dgm:cxn modelId="{E5CE2F49-3C70-4717-B0BE-7D7FFDABE6C3}" srcId="{73CBDCDD-7A32-4399-A41F-D908297A9C92}" destId="{AA61CE4B-C018-4234-A653-59B605CBAB9C}" srcOrd="1" destOrd="0" parTransId="{7C9F8D67-C1CF-4666-B549-387BC3C16B65}" sibTransId="{24E3EF49-C6C2-44DF-BCE5-C0107920C52E}"/>
    <dgm:cxn modelId="{538DAC54-65DD-4AD6-9C01-549F1EAE7A83}" type="presOf" srcId="{AA61CE4B-C018-4234-A653-59B605CBAB9C}" destId="{317816C4-F74E-45A6-B109-2EF6AF86A969}" srcOrd="0" destOrd="0" presId="urn:microsoft.com/office/officeart/2018/5/layout/IconCircleLabelList"/>
    <dgm:cxn modelId="{315380A4-5229-4D7F-8E38-0D179F1A7032}" type="presOf" srcId="{F02D77F9-EDCC-4CE0-8A5D-242BA133E142}" destId="{66EA6F6D-6209-4EEF-AA05-7E74032621D6}" srcOrd="0" destOrd="0" presId="urn:microsoft.com/office/officeart/2018/5/layout/IconCircleLabelList"/>
    <dgm:cxn modelId="{219350AC-50AE-4A37-8583-A97235236739}" type="presOf" srcId="{CDABEE6F-F336-4588-AD7F-6BE837B5B69B}" destId="{D8E38C86-7F3E-4E00-B3CF-FFE5FE6A4111}" srcOrd="0" destOrd="0" presId="urn:microsoft.com/office/officeart/2018/5/layout/IconCircleLabelList"/>
    <dgm:cxn modelId="{18229C2F-DDAA-481C-922B-CE8BDD7505DD}" type="presParOf" srcId="{FB540BC4-000E-4133-BE23-FABCAB37FA60}" destId="{55676B4F-98C2-43D4-B9A2-2BDD088CBA8E}" srcOrd="0" destOrd="0" presId="urn:microsoft.com/office/officeart/2018/5/layout/IconCircleLabelList"/>
    <dgm:cxn modelId="{27A71A38-C694-46EA-8E5B-1EF00B090EEF}" type="presParOf" srcId="{55676B4F-98C2-43D4-B9A2-2BDD088CBA8E}" destId="{92FA37D6-8B03-4192-AC1C-55ED73192D1A}" srcOrd="0" destOrd="0" presId="urn:microsoft.com/office/officeart/2018/5/layout/IconCircleLabelList"/>
    <dgm:cxn modelId="{6A094FD6-1842-46DF-B752-0EC8ADDCC0A2}" type="presParOf" srcId="{55676B4F-98C2-43D4-B9A2-2BDD088CBA8E}" destId="{59F74E91-10F3-463A-BEE1-44E1AB739350}" srcOrd="1" destOrd="0" presId="urn:microsoft.com/office/officeart/2018/5/layout/IconCircleLabelList"/>
    <dgm:cxn modelId="{8DFA6A3D-9A09-4EAA-AF4A-B081FD7DDA0F}" type="presParOf" srcId="{55676B4F-98C2-43D4-B9A2-2BDD088CBA8E}" destId="{2C48FC33-81AB-49EB-92C3-1CED86646BEC}" srcOrd="2" destOrd="0" presId="urn:microsoft.com/office/officeart/2018/5/layout/IconCircleLabelList"/>
    <dgm:cxn modelId="{72AFA47B-1130-421B-B153-9AE6C050F464}" type="presParOf" srcId="{55676B4F-98C2-43D4-B9A2-2BDD088CBA8E}" destId="{D8E38C86-7F3E-4E00-B3CF-FFE5FE6A4111}" srcOrd="3" destOrd="0" presId="urn:microsoft.com/office/officeart/2018/5/layout/IconCircleLabelList"/>
    <dgm:cxn modelId="{8E15780A-D638-410A-BAAB-D8FA277A416A}" type="presParOf" srcId="{FB540BC4-000E-4133-BE23-FABCAB37FA60}" destId="{6A93F055-6500-4B96-8BB5-1E426C621C3A}" srcOrd="1" destOrd="0" presId="urn:microsoft.com/office/officeart/2018/5/layout/IconCircleLabelList"/>
    <dgm:cxn modelId="{5C144E4D-6400-42B9-8EB5-49698CD0B3DF}" type="presParOf" srcId="{FB540BC4-000E-4133-BE23-FABCAB37FA60}" destId="{4C26A79A-7300-4974-B267-3109164DB8DA}" srcOrd="2" destOrd="0" presId="urn:microsoft.com/office/officeart/2018/5/layout/IconCircleLabelList"/>
    <dgm:cxn modelId="{4B1E82E6-1E05-47D2-8558-A275A9F7B0C6}" type="presParOf" srcId="{4C26A79A-7300-4974-B267-3109164DB8DA}" destId="{45439718-EAF1-435D-B3BD-5DFA4C1568C0}" srcOrd="0" destOrd="0" presId="urn:microsoft.com/office/officeart/2018/5/layout/IconCircleLabelList"/>
    <dgm:cxn modelId="{BDDBF15D-734A-4406-951B-6C493EDE732B}" type="presParOf" srcId="{4C26A79A-7300-4974-B267-3109164DB8DA}" destId="{1480D22B-934B-4619-BFE0-741BA36DE54F}" srcOrd="1" destOrd="0" presId="urn:microsoft.com/office/officeart/2018/5/layout/IconCircleLabelList"/>
    <dgm:cxn modelId="{D020E811-DF02-44CB-B13A-0877B343D991}" type="presParOf" srcId="{4C26A79A-7300-4974-B267-3109164DB8DA}" destId="{BBB6184D-6D42-4440-92EF-662ABF3FA7F4}" srcOrd="2" destOrd="0" presId="urn:microsoft.com/office/officeart/2018/5/layout/IconCircleLabelList"/>
    <dgm:cxn modelId="{342303C8-03E9-414D-AF85-0559C546D9C9}" type="presParOf" srcId="{4C26A79A-7300-4974-B267-3109164DB8DA}" destId="{317816C4-F74E-45A6-B109-2EF6AF86A969}" srcOrd="3" destOrd="0" presId="urn:microsoft.com/office/officeart/2018/5/layout/IconCircleLabelList"/>
    <dgm:cxn modelId="{2642427E-7E61-4148-926D-EB3B275987E4}" type="presParOf" srcId="{FB540BC4-000E-4133-BE23-FABCAB37FA60}" destId="{8403610C-E28A-46B3-9EE9-434D1CB19567}" srcOrd="3" destOrd="0" presId="urn:microsoft.com/office/officeart/2018/5/layout/IconCircleLabelList"/>
    <dgm:cxn modelId="{D394D427-E327-4E8F-9A29-744D543100EA}" type="presParOf" srcId="{FB540BC4-000E-4133-BE23-FABCAB37FA60}" destId="{F29BC1F6-9637-42F9-B47D-56BA76BE22ED}" srcOrd="4" destOrd="0" presId="urn:microsoft.com/office/officeart/2018/5/layout/IconCircleLabelList"/>
    <dgm:cxn modelId="{4B017A0E-5294-4CF4-A9DD-8ED9847B9379}" type="presParOf" srcId="{F29BC1F6-9637-42F9-B47D-56BA76BE22ED}" destId="{43DFC401-E6C0-4069-AAD0-E17EA9040233}" srcOrd="0" destOrd="0" presId="urn:microsoft.com/office/officeart/2018/5/layout/IconCircleLabelList"/>
    <dgm:cxn modelId="{ECA4D475-CE51-48B6-A12D-3C5216CAB596}" type="presParOf" srcId="{F29BC1F6-9637-42F9-B47D-56BA76BE22ED}" destId="{BD4B7E81-A9E3-4228-A48C-EB1C7D4D78DE}" srcOrd="1" destOrd="0" presId="urn:microsoft.com/office/officeart/2018/5/layout/IconCircleLabelList"/>
    <dgm:cxn modelId="{1980C1C1-1C90-48F6-8217-732A4707A050}" type="presParOf" srcId="{F29BC1F6-9637-42F9-B47D-56BA76BE22ED}" destId="{F051AFC4-24BD-4AC6-8AA2-E745C7BF774A}" srcOrd="2" destOrd="0" presId="urn:microsoft.com/office/officeart/2018/5/layout/IconCircleLabelList"/>
    <dgm:cxn modelId="{F352E730-20EB-4BA2-A504-4B4CF91754E5}" type="presParOf" srcId="{F29BC1F6-9637-42F9-B47D-56BA76BE22ED}" destId="{66EA6F6D-6209-4EEF-AA05-7E740326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9A89F-438B-4FE9-BC3D-1251F4BCFA0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50145-807C-4991-A155-4823FB7C4AF9}">
      <dgm:prSet/>
      <dgm:spPr/>
      <dgm:t>
        <a:bodyPr/>
        <a:lstStyle/>
        <a:p>
          <a:r>
            <a:rPr lang="en-US" b="1" dirty="0"/>
            <a:t>Why </a:t>
          </a:r>
          <a:r>
            <a:rPr lang="en-US" b="1" dirty="0" err="1"/>
            <a:t>Numpy</a:t>
          </a:r>
          <a:r>
            <a:rPr lang="en-US" b="1" dirty="0"/>
            <a:t> ?</a:t>
          </a:r>
          <a:endParaRPr lang="en-US" dirty="0"/>
        </a:p>
      </dgm:t>
    </dgm:pt>
    <dgm:pt modelId="{F551B10C-22F5-4BF0-BE5C-41944041A3D6}" type="parTrans" cxnId="{0B664A1E-64B7-4FB9-A8BA-3886E99E19ED}">
      <dgm:prSet/>
      <dgm:spPr/>
      <dgm:t>
        <a:bodyPr/>
        <a:lstStyle/>
        <a:p>
          <a:endParaRPr lang="en-US"/>
        </a:p>
      </dgm:t>
    </dgm:pt>
    <dgm:pt modelId="{84312B10-856F-4789-A197-657A7B881D27}" type="sibTrans" cxnId="{0B664A1E-64B7-4FB9-A8BA-3886E99E19ED}">
      <dgm:prSet/>
      <dgm:spPr/>
      <dgm:t>
        <a:bodyPr/>
        <a:lstStyle/>
        <a:p>
          <a:endParaRPr lang="en-US"/>
        </a:p>
      </dgm:t>
    </dgm:pt>
    <dgm:pt modelId="{9757DB64-F3CE-4BDA-9C65-309AB7A92E5A}">
      <dgm:prSet/>
      <dgm:spPr/>
      <dgm:t>
        <a:bodyPr/>
        <a:lstStyle/>
        <a:p>
          <a:r>
            <a:rPr lang="en-US" dirty="0"/>
            <a:t>Very similar to python list and functions in more efficient and faster way.</a:t>
          </a:r>
        </a:p>
      </dgm:t>
    </dgm:pt>
    <dgm:pt modelId="{DC4560BA-0D17-485A-866D-AF97D2BA5F45}" type="parTrans" cxnId="{F7277C6F-ECBB-4652-A73E-8CC055D301B6}">
      <dgm:prSet/>
      <dgm:spPr/>
      <dgm:t>
        <a:bodyPr/>
        <a:lstStyle/>
        <a:p>
          <a:endParaRPr lang="en-US"/>
        </a:p>
      </dgm:t>
    </dgm:pt>
    <dgm:pt modelId="{FB2C05F4-54BD-4A89-8D21-FDABDFDE70CD}" type="sibTrans" cxnId="{F7277C6F-ECBB-4652-A73E-8CC055D301B6}">
      <dgm:prSet/>
      <dgm:spPr/>
      <dgm:t>
        <a:bodyPr/>
        <a:lstStyle/>
        <a:p>
          <a:endParaRPr lang="en-US"/>
        </a:p>
      </dgm:t>
    </dgm:pt>
    <dgm:pt modelId="{F82022A5-E167-487B-AFA8-2AF882232664}">
      <dgm:prSet/>
      <dgm:spPr/>
      <dgm:t>
        <a:bodyPr/>
        <a:lstStyle/>
        <a:p>
          <a:r>
            <a:rPr lang="en-US"/>
            <a:t>We can quick built advanced functionalities such as Tensorflow, Pandas.</a:t>
          </a:r>
        </a:p>
      </dgm:t>
    </dgm:pt>
    <dgm:pt modelId="{68549ADB-0DE1-4A9A-82A4-5D17C21E5986}" type="parTrans" cxnId="{2BCC8317-57C9-419D-A081-7683945250E6}">
      <dgm:prSet/>
      <dgm:spPr/>
      <dgm:t>
        <a:bodyPr/>
        <a:lstStyle/>
        <a:p>
          <a:endParaRPr lang="en-US"/>
        </a:p>
      </dgm:t>
    </dgm:pt>
    <dgm:pt modelId="{EA1C3543-7FAB-4BED-980F-DB3094A9A59D}" type="sibTrans" cxnId="{2BCC8317-57C9-419D-A081-7683945250E6}">
      <dgm:prSet/>
      <dgm:spPr/>
      <dgm:t>
        <a:bodyPr/>
        <a:lstStyle/>
        <a:p>
          <a:endParaRPr lang="en-US"/>
        </a:p>
      </dgm:t>
    </dgm:pt>
    <dgm:pt modelId="{8B938077-7EC4-4344-A4A9-FFD8FE118522}" type="pres">
      <dgm:prSet presAssocID="{F0C9A89F-438B-4FE9-BC3D-1251F4BCFA00}" presName="linearFlow" presStyleCnt="0">
        <dgm:presLayoutVars>
          <dgm:resizeHandles val="exact"/>
        </dgm:presLayoutVars>
      </dgm:prSet>
      <dgm:spPr/>
    </dgm:pt>
    <dgm:pt modelId="{5192609A-65E1-4BBA-8D95-4B6272E5A3CC}" type="pres">
      <dgm:prSet presAssocID="{27B50145-807C-4991-A155-4823FB7C4AF9}" presName="node" presStyleLbl="node1" presStyleIdx="0" presStyleCnt="3">
        <dgm:presLayoutVars>
          <dgm:bulletEnabled val="1"/>
        </dgm:presLayoutVars>
      </dgm:prSet>
      <dgm:spPr/>
    </dgm:pt>
    <dgm:pt modelId="{B1C71C0A-B826-4BC5-987D-5019A835D022}" type="pres">
      <dgm:prSet presAssocID="{84312B10-856F-4789-A197-657A7B881D27}" presName="sibTrans" presStyleLbl="sibTrans2D1" presStyleIdx="0" presStyleCnt="2"/>
      <dgm:spPr/>
    </dgm:pt>
    <dgm:pt modelId="{7AD2216A-B5D6-4F35-B4CC-E6104D24B606}" type="pres">
      <dgm:prSet presAssocID="{84312B10-856F-4789-A197-657A7B881D27}" presName="connectorText" presStyleLbl="sibTrans2D1" presStyleIdx="0" presStyleCnt="2"/>
      <dgm:spPr/>
    </dgm:pt>
    <dgm:pt modelId="{4C67A0CF-AFCA-49AB-A8F5-02FB92AD914F}" type="pres">
      <dgm:prSet presAssocID="{9757DB64-F3CE-4BDA-9C65-309AB7A92E5A}" presName="node" presStyleLbl="node1" presStyleIdx="1" presStyleCnt="3">
        <dgm:presLayoutVars>
          <dgm:bulletEnabled val="1"/>
        </dgm:presLayoutVars>
      </dgm:prSet>
      <dgm:spPr/>
    </dgm:pt>
    <dgm:pt modelId="{76D39C93-4BEC-43A0-8F1A-8F260F04352F}" type="pres">
      <dgm:prSet presAssocID="{FB2C05F4-54BD-4A89-8D21-FDABDFDE70CD}" presName="sibTrans" presStyleLbl="sibTrans2D1" presStyleIdx="1" presStyleCnt="2"/>
      <dgm:spPr/>
    </dgm:pt>
    <dgm:pt modelId="{D970E4D5-5742-485B-927F-CFE7CF0384ED}" type="pres">
      <dgm:prSet presAssocID="{FB2C05F4-54BD-4A89-8D21-FDABDFDE70CD}" presName="connectorText" presStyleLbl="sibTrans2D1" presStyleIdx="1" presStyleCnt="2"/>
      <dgm:spPr/>
    </dgm:pt>
    <dgm:pt modelId="{76266927-D4AC-4E10-9206-65FBA520AC61}" type="pres">
      <dgm:prSet presAssocID="{F82022A5-E167-487B-AFA8-2AF882232664}" presName="node" presStyleLbl="node1" presStyleIdx="2" presStyleCnt="3">
        <dgm:presLayoutVars>
          <dgm:bulletEnabled val="1"/>
        </dgm:presLayoutVars>
      </dgm:prSet>
      <dgm:spPr/>
    </dgm:pt>
  </dgm:ptLst>
  <dgm:cxnLst>
    <dgm:cxn modelId="{2BCC8317-57C9-419D-A081-7683945250E6}" srcId="{F0C9A89F-438B-4FE9-BC3D-1251F4BCFA00}" destId="{F82022A5-E167-487B-AFA8-2AF882232664}" srcOrd="2" destOrd="0" parTransId="{68549ADB-0DE1-4A9A-82A4-5D17C21E5986}" sibTransId="{EA1C3543-7FAB-4BED-980F-DB3094A9A59D}"/>
    <dgm:cxn modelId="{0B664A1E-64B7-4FB9-A8BA-3886E99E19ED}" srcId="{F0C9A89F-438B-4FE9-BC3D-1251F4BCFA00}" destId="{27B50145-807C-4991-A155-4823FB7C4AF9}" srcOrd="0" destOrd="0" parTransId="{F551B10C-22F5-4BF0-BE5C-41944041A3D6}" sibTransId="{84312B10-856F-4789-A197-657A7B881D27}"/>
    <dgm:cxn modelId="{9013F93A-904A-4744-A6F6-3602E3CBDDBF}" type="presOf" srcId="{27B50145-807C-4991-A155-4823FB7C4AF9}" destId="{5192609A-65E1-4BBA-8D95-4B6272E5A3CC}" srcOrd="0" destOrd="0" presId="urn:microsoft.com/office/officeart/2005/8/layout/process2"/>
    <dgm:cxn modelId="{F7277C6F-ECBB-4652-A73E-8CC055D301B6}" srcId="{F0C9A89F-438B-4FE9-BC3D-1251F4BCFA00}" destId="{9757DB64-F3CE-4BDA-9C65-309AB7A92E5A}" srcOrd="1" destOrd="0" parTransId="{DC4560BA-0D17-485A-866D-AF97D2BA5F45}" sibTransId="{FB2C05F4-54BD-4A89-8D21-FDABDFDE70CD}"/>
    <dgm:cxn modelId="{1BE0B671-0B7A-4E66-A056-D6F5153038D0}" type="presOf" srcId="{9757DB64-F3CE-4BDA-9C65-309AB7A92E5A}" destId="{4C67A0CF-AFCA-49AB-A8F5-02FB92AD914F}" srcOrd="0" destOrd="0" presId="urn:microsoft.com/office/officeart/2005/8/layout/process2"/>
    <dgm:cxn modelId="{A2E93F52-4E71-4230-9E2D-D70505529980}" type="presOf" srcId="{84312B10-856F-4789-A197-657A7B881D27}" destId="{7AD2216A-B5D6-4F35-B4CC-E6104D24B606}" srcOrd="1" destOrd="0" presId="urn:microsoft.com/office/officeart/2005/8/layout/process2"/>
    <dgm:cxn modelId="{55C7E8B1-BD9F-4008-A66A-27C0859424C1}" type="presOf" srcId="{F82022A5-E167-487B-AFA8-2AF882232664}" destId="{76266927-D4AC-4E10-9206-65FBA520AC61}" srcOrd="0" destOrd="0" presId="urn:microsoft.com/office/officeart/2005/8/layout/process2"/>
    <dgm:cxn modelId="{B832C8CA-326E-487D-8CD0-5F2F2965714D}" type="presOf" srcId="{FB2C05F4-54BD-4A89-8D21-FDABDFDE70CD}" destId="{D970E4D5-5742-485B-927F-CFE7CF0384ED}" srcOrd="1" destOrd="0" presId="urn:microsoft.com/office/officeart/2005/8/layout/process2"/>
    <dgm:cxn modelId="{62BDD1D5-6C08-42B6-9265-F43174CAF5F9}" type="presOf" srcId="{84312B10-856F-4789-A197-657A7B881D27}" destId="{B1C71C0A-B826-4BC5-987D-5019A835D022}" srcOrd="0" destOrd="0" presId="urn:microsoft.com/office/officeart/2005/8/layout/process2"/>
    <dgm:cxn modelId="{E6D84DDB-34C7-4736-8652-E8A866646EF1}" type="presOf" srcId="{F0C9A89F-438B-4FE9-BC3D-1251F4BCFA00}" destId="{8B938077-7EC4-4344-A4A9-FFD8FE118522}" srcOrd="0" destOrd="0" presId="urn:microsoft.com/office/officeart/2005/8/layout/process2"/>
    <dgm:cxn modelId="{FA92B6FA-FA7D-418F-B23C-30E2985DCED0}" type="presOf" srcId="{FB2C05F4-54BD-4A89-8D21-FDABDFDE70CD}" destId="{76D39C93-4BEC-43A0-8F1A-8F260F04352F}" srcOrd="0" destOrd="0" presId="urn:microsoft.com/office/officeart/2005/8/layout/process2"/>
    <dgm:cxn modelId="{0960A457-CE53-4B7E-8766-E1E39E37450F}" type="presParOf" srcId="{8B938077-7EC4-4344-A4A9-FFD8FE118522}" destId="{5192609A-65E1-4BBA-8D95-4B6272E5A3CC}" srcOrd="0" destOrd="0" presId="urn:microsoft.com/office/officeart/2005/8/layout/process2"/>
    <dgm:cxn modelId="{29420387-0DC9-419D-81CD-7DFA56312570}" type="presParOf" srcId="{8B938077-7EC4-4344-A4A9-FFD8FE118522}" destId="{B1C71C0A-B826-4BC5-987D-5019A835D022}" srcOrd="1" destOrd="0" presId="urn:microsoft.com/office/officeart/2005/8/layout/process2"/>
    <dgm:cxn modelId="{AAA2E92E-162F-4A1A-91E9-CB8E06FFBED1}" type="presParOf" srcId="{B1C71C0A-B826-4BC5-987D-5019A835D022}" destId="{7AD2216A-B5D6-4F35-B4CC-E6104D24B606}" srcOrd="0" destOrd="0" presId="urn:microsoft.com/office/officeart/2005/8/layout/process2"/>
    <dgm:cxn modelId="{40093B9F-4809-4BBF-8111-EBFE4C594E5D}" type="presParOf" srcId="{8B938077-7EC4-4344-A4A9-FFD8FE118522}" destId="{4C67A0CF-AFCA-49AB-A8F5-02FB92AD914F}" srcOrd="2" destOrd="0" presId="urn:microsoft.com/office/officeart/2005/8/layout/process2"/>
    <dgm:cxn modelId="{DB3BCD05-C819-4E83-BD47-20AB775421D3}" type="presParOf" srcId="{8B938077-7EC4-4344-A4A9-FFD8FE118522}" destId="{76D39C93-4BEC-43A0-8F1A-8F260F04352F}" srcOrd="3" destOrd="0" presId="urn:microsoft.com/office/officeart/2005/8/layout/process2"/>
    <dgm:cxn modelId="{AC4BC416-2BC0-4B25-ABDB-12E86CE17726}" type="presParOf" srcId="{76D39C93-4BEC-43A0-8F1A-8F260F04352F}" destId="{D970E4D5-5742-485B-927F-CFE7CF0384ED}" srcOrd="0" destOrd="0" presId="urn:microsoft.com/office/officeart/2005/8/layout/process2"/>
    <dgm:cxn modelId="{657B5B4B-E4DC-41EA-B513-6CE970CF8C50}" type="presParOf" srcId="{8B938077-7EC4-4344-A4A9-FFD8FE118522}" destId="{76266927-D4AC-4E10-9206-65FBA520AC6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66AA2-2EBE-4DAB-B62F-86468BA00C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F4D914-E43E-407B-9045-38A6DF3DA86E}">
      <dgm:prSet/>
      <dgm:spPr/>
      <dgm:t>
        <a:bodyPr/>
        <a:lstStyle/>
        <a:p>
          <a:r>
            <a:rPr lang="en-US"/>
            <a:t>Step 1</a:t>
          </a:r>
        </a:p>
      </dgm:t>
    </dgm:pt>
    <dgm:pt modelId="{D9A6ECDE-4242-4201-922F-1127949CCCF5}" type="parTrans" cxnId="{1C3BD27C-7180-401C-A317-07D70B1C1653}">
      <dgm:prSet/>
      <dgm:spPr/>
      <dgm:t>
        <a:bodyPr/>
        <a:lstStyle/>
        <a:p>
          <a:endParaRPr lang="en-US"/>
        </a:p>
      </dgm:t>
    </dgm:pt>
    <dgm:pt modelId="{CB16AF76-8707-4F1B-9B56-C1B5CFD5B507}" type="sibTrans" cxnId="{1C3BD27C-7180-401C-A317-07D70B1C1653}">
      <dgm:prSet/>
      <dgm:spPr/>
      <dgm:t>
        <a:bodyPr/>
        <a:lstStyle/>
        <a:p>
          <a:endParaRPr lang="en-US"/>
        </a:p>
      </dgm:t>
    </dgm:pt>
    <dgm:pt modelId="{6E451F13-D1D3-4137-B781-5B80C9ED34DF}">
      <dgm:prSet/>
      <dgm:spPr/>
      <dgm:t>
        <a:bodyPr/>
        <a:lstStyle/>
        <a:p>
          <a:r>
            <a:rPr lang="en-US"/>
            <a:t>Import cv2 and numpy</a:t>
          </a:r>
        </a:p>
      </dgm:t>
    </dgm:pt>
    <dgm:pt modelId="{654AF353-193E-4713-8051-9231196C6916}" type="parTrans" cxnId="{41318B74-1172-42C4-B7DD-CD6EED560093}">
      <dgm:prSet/>
      <dgm:spPr/>
      <dgm:t>
        <a:bodyPr/>
        <a:lstStyle/>
        <a:p>
          <a:endParaRPr lang="en-US"/>
        </a:p>
      </dgm:t>
    </dgm:pt>
    <dgm:pt modelId="{CF28C8F6-2FB5-4906-BFD6-49C4C1F421C8}" type="sibTrans" cxnId="{41318B74-1172-42C4-B7DD-CD6EED560093}">
      <dgm:prSet/>
      <dgm:spPr/>
      <dgm:t>
        <a:bodyPr/>
        <a:lstStyle/>
        <a:p>
          <a:endParaRPr lang="en-US"/>
        </a:p>
      </dgm:t>
    </dgm:pt>
    <dgm:pt modelId="{C5D62F4F-D947-48F2-9DDA-EA4B9693F31C}">
      <dgm:prSet/>
      <dgm:spPr/>
      <dgm:t>
        <a:bodyPr/>
        <a:lstStyle/>
        <a:p>
          <a:r>
            <a:rPr lang="en-US"/>
            <a:t>Step 2</a:t>
          </a:r>
        </a:p>
      </dgm:t>
    </dgm:pt>
    <dgm:pt modelId="{E38F7370-6BEE-4919-912F-60946C332808}" type="parTrans" cxnId="{2506031A-02BA-446A-9B26-0F445B90E5D9}">
      <dgm:prSet/>
      <dgm:spPr/>
      <dgm:t>
        <a:bodyPr/>
        <a:lstStyle/>
        <a:p>
          <a:endParaRPr lang="en-US"/>
        </a:p>
      </dgm:t>
    </dgm:pt>
    <dgm:pt modelId="{021CFD15-7F3E-4744-8859-1BFBA6405733}" type="sibTrans" cxnId="{2506031A-02BA-446A-9B26-0F445B90E5D9}">
      <dgm:prSet/>
      <dgm:spPr/>
      <dgm:t>
        <a:bodyPr/>
        <a:lstStyle/>
        <a:p>
          <a:endParaRPr lang="en-US"/>
        </a:p>
      </dgm:t>
    </dgm:pt>
    <dgm:pt modelId="{15EEB988-181B-40C4-9E52-DD6ACC47FE8A}">
      <dgm:prSet/>
      <dgm:spPr/>
      <dgm:t>
        <a:bodyPr/>
        <a:lstStyle/>
        <a:p>
          <a:r>
            <a:rPr lang="en-US"/>
            <a:t>VideoCapture() -&gt; Record real time video from webcam</a:t>
          </a:r>
        </a:p>
      </dgm:t>
    </dgm:pt>
    <dgm:pt modelId="{E69DD7C5-4479-499C-9B49-BC250717C5DC}" type="parTrans" cxnId="{846F76A6-6867-460A-91BA-42C419544691}">
      <dgm:prSet/>
      <dgm:spPr/>
      <dgm:t>
        <a:bodyPr/>
        <a:lstStyle/>
        <a:p>
          <a:endParaRPr lang="en-US"/>
        </a:p>
      </dgm:t>
    </dgm:pt>
    <dgm:pt modelId="{4DCC998E-B4D6-4335-9CE7-BA48FB8C701F}" type="sibTrans" cxnId="{846F76A6-6867-460A-91BA-42C419544691}">
      <dgm:prSet/>
      <dgm:spPr/>
      <dgm:t>
        <a:bodyPr/>
        <a:lstStyle/>
        <a:p>
          <a:endParaRPr lang="en-US"/>
        </a:p>
      </dgm:t>
    </dgm:pt>
    <dgm:pt modelId="{2D89CD4D-D261-431F-A443-14CDAF035921}">
      <dgm:prSet/>
      <dgm:spPr/>
      <dgm:t>
        <a:bodyPr/>
        <a:lstStyle/>
        <a:p>
          <a:r>
            <a:rPr lang="en-US"/>
            <a:t>Step 3</a:t>
          </a:r>
        </a:p>
      </dgm:t>
    </dgm:pt>
    <dgm:pt modelId="{586CAA6C-8C63-4FF6-8A0A-D73021CD050B}" type="parTrans" cxnId="{D262759C-3CE7-4768-B015-90545B4BA33C}">
      <dgm:prSet/>
      <dgm:spPr/>
      <dgm:t>
        <a:bodyPr/>
        <a:lstStyle/>
        <a:p>
          <a:endParaRPr lang="en-US"/>
        </a:p>
      </dgm:t>
    </dgm:pt>
    <dgm:pt modelId="{6926A5B7-D64C-4618-8CE1-6F8B56AB90E9}" type="sibTrans" cxnId="{D262759C-3CE7-4768-B015-90545B4BA33C}">
      <dgm:prSet/>
      <dgm:spPr/>
      <dgm:t>
        <a:bodyPr/>
        <a:lstStyle/>
        <a:p>
          <a:endParaRPr lang="en-US"/>
        </a:p>
      </dgm:t>
    </dgm:pt>
    <dgm:pt modelId="{E40DB414-7BE5-439B-8C22-91B9F2F6E640}">
      <dgm:prSet/>
      <dgm:spPr/>
      <dgm:t>
        <a:bodyPr/>
        <a:lstStyle/>
        <a:p>
          <a:r>
            <a:rPr lang="en-US"/>
            <a:t>reads the input and stored in frame.</a:t>
          </a:r>
        </a:p>
      </dgm:t>
    </dgm:pt>
    <dgm:pt modelId="{5E7A2040-ACE8-46FF-A144-98A4240AF87C}" type="parTrans" cxnId="{FCFCE7DE-1D8C-41D2-B933-CB39F8DCC204}">
      <dgm:prSet/>
      <dgm:spPr/>
      <dgm:t>
        <a:bodyPr/>
        <a:lstStyle/>
        <a:p>
          <a:endParaRPr lang="en-US"/>
        </a:p>
      </dgm:t>
    </dgm:pt>
    <dgm:pt modelId="{80E12484-DAEB-4AB1-A2E7-437E045117E8}" type="sibTrans" cxnId="{FCFCE7DE-1D8C-41D2-B933-CB39F8DCC204}">
      <dgm:prSet/>
      <dgm:spPr/>
      <dgm:t>
        <a:bodyPr/>
        <a:lstStyle/>
        <a:p>
          <a:endParaRPr lang="en-US"/>
        </a:p>
      </dgm:t>
    </dgm:pt>
    <dgm:pt modelId="{19DEB6E3-FA3C-4B09-BB7B-1C8AA7B7ADB0}">
      <dgm:prSet/>
      <dgm:spPr/>
      <dgm:t>
        <a:bodyPr/>
        <a:lstStyle/>
        <a:p>
          <a:r>
            <a:rPr lang="en-US"/>
            <a:t>Step 4</a:t>
          </a:r>
        </a:p>
      </dgm:t>
    </dgm:pt>
    <dgm:pt modelId="{878BA1B0-3854-4FED-A61B-0EC8FF5FBD02}" type="parTrans" cxnId="{997E0DA4-E6FB-4656-B263-DFFA19FC0766}">
      <dgm:prSet/>
      <dgm:spPr/>
      <dgm:t>
        <a:bodyPr/>
        <a:lstStyle/>
        <a:p>
          <a:endParaRPr lang="en-US"/>
        </a:p>
      </dgm:t>
    </dgm:pt>
    <dgm:pt modelId="{0E61C66D-548B-43E7-81AD-272EE432EBAC}" type="sibTrans" cxnId="{997E0DA4-E6FB-4656-B263-DFFA19FC0766}">
      <dgm:prSet/>
      <dgm:spPr/>
      <dgm:t>
        <a:bodyPr/>
        <a:lstStyle/>
        <a:p>
          <a:endParaRPr lang="en-US"/>
        </a:p>
      </dgm:t>
    </dgm:pt>
    <dgm:pt modelId="{70452EBB-415D-4A84-8083-F006672DE582}">
      <dgm:prSet/>
      <dgm:spPr/>
      <dgm:t>
        <a:bodyPr/>
        <a:lstStyle/>
        <a:p>
          <a:r>
            <a:rPr lang="en-US"/>
            <a:t>cv2.cvtColor(frame, cv2.COLOR_BGR2HSV) -&gt; convert the frame in BGR to HSV.</a:t>
          </a:r>
        </a:p>
      </dgm:t>
    </dgm:pt>
    <dgm:pt modelId="{02AB00DB-D714-46F7-B38A-FB55A7FAFC3D}" type="parTrans" cxnId="{F5750C29-1CC2-482D-A3DD-B7DE0E297083}">
      <dgm:prSet/>
      <dgm:spPr/>
      <dgm:t>
        <a:bodyPr/>
        <a:lstStyle/>
        <a:p>
          <a:endParaRPr lang="en-US"/>
        </a:p>
      </dgm:t>
    </dgm:pt>
    <dgm:pt modelId="{40D4190C-DEDC-4939-898A-40ECA3157012}" type="sibTrans" cxnId="{F5750C29-1CC2-482D-A3DD-B7DE0E297083}">
      <dgm:prSet/>
      <dgm:spPr/>
      <dgm:t>
        <a:bodyPr/>
        <a:lstStyle/>
        <a:p>
          <a:endParaRPr lang="en-US"/>
        </a:p>
      </dgm:t>
    </dgm:pt>
    <dgm:pt modelId="{7A0F68B1-162D-4370-A780-ABCCB754CF92}">
      <dgm:prSet/>
      <dgm:spPr/>
      <dgm:t>
        <a:bodyPr/>
        <a:lstStyle/>
        <a:p>
          <a:r>
            <a:rPr lang="en-US"/>
            <a:t>Step 5</a:t>
          </a:r>
        </a:p>
      </dgm:t>
    </dgm:pt>
    <dgm:pt modelId="{9B3395F5-64DC-42D2-BDBD-1FE7821A6E59}" type="parTrans" cxnId="{57EF9F22-90AF-4F16-A44B-854307605602}">
      <dgm:prSet/>
      <dgm:spPr/>
      <dgm:t>
        <a:bodyPr/>
        <a:lstStyle/>
        <a:p>
          <a:endParaRPr lang="en-US"/>
        </a:p>
      </dgm:t>
    </dgm:pt>
    <dgm:pt modelId="{25CD193C-E12D-4857-92ED-CA59CEF1EE42}" type="sibTrans" cxnId="{57EF9F22-90AF-4F16-A44B-854307605602}">
      <dgm:prSet/>
      <dgm:spPr/>
      <dgm:t>
        <a:bodyPr/>
        <a:lstStyle/>
        <a:p>
          <a:endParaRPr lang="en-US"/>
        </a:p>
      </dgm:t>
    </dgm:pt>
    <dgm:pt modelId="{2C6512C1-6EE1-4A5B-A855-290AEA30B903}">
      <dgm:prSet/>
      <dgm:spPr/>
      <dgm:t>
        <a:bodyPr/>
        <a:lstStyle/>
        <a:p>
          <a:r>
            <a:rPr lang="en-US"/>
            <a:t>Define the upper and lower bound to create mask.</a:t>
          </a:r>
        </a:p>
      </dgm:t>
    </dgm:pt>
    <dgm:pt modelId="{50F75B6E-DBD8-4B88-92F0-3F479DD5C848}" type="parTrans" cxnId="{976CBF31-6688-492F-9F6A-0D103CC36448}">
      <dgm:prSet/>
      <dgm:spPr/>
      <dgm:t>
        <a:bodyPr/>
        <a:lstStyle/>
        <a:p>
          <a:endParaRPr lang="en-US"/>
        </a:p>
      </dgm:t>
    </dgm:pt>
    <dgm:pt modelId="{6C289CF7-2A51-4810-BF22-F57ADB5373BD}" type="sibTrans" cxnId="{976CBF31-6688-492F-9F6A-0D103CC36448}">
      <dgm:prSet/>
      <dgm:spPr/>
      <dgm:t>
        <a:bodyPr/>
        <a:lstStyle/>
        <a:p>
          <a:endParaRPr lang="en-US"/>
        </a:p>
      </dgm:t>
    </dgm:pt>
    <dgm:pt modelId="{178BE789-E677-4B0B-9ECC-5ED471C01B46}" type="pres">
      <dgm:prSet presAssocID="{A9A66AA2-2EBE-4DAB-B62F-86468BA00C59}" presName="Name0" presStyleCnt="0">
        <dgm:presLayoutVars>
          <dgm:dir/>
          <dgm:animLvl val="lvl"/>
          <dgm:resizeHandles val="exact"/>
        </dgm:presLayoutVars>
      </dgm:prSet>
      <dgm:spPr/>
    </dgm:pt>
    <dgm:pt modelId="{689AA8AC-A2C4-4B34-8F8D-79C84155AB85}" type="pres">
      <dgm:prSet presAssocID="{7A0F68B1-162D-4370-A780-ABCCB754CF92}" presName="boxAndChildren" presStyleCnt="0"/>
      <dgm:spPr/>
    </dgm:pt>
    <dgm:pt modelId="{536C34CE-D3C9-4664-874A-8AD4A6761828}" type="pres">
      <dgm:prSet presAssocID="{7A0F68B1-162D-4370-A780-ABCCB754CF92}" presName="parentTextBox" presStyleLbl="alignNode1" presStyleIdx="0" presStyleCnt="5"/>
      <dgm:spPr/>
    </dgm:pt>
    <dgm:pt modelId="{111C2ACD-F972-4613-955D-0366A50B74A1}" type="pres">
      <dgm:prSet presAssocID="{7A0F68B1-162D-4370-A780-ABCCB754CF92}" presName="descendantBox" presStyleLbl="bgAccFollowNode1" presStyleIdx="0" presStyleCnt="5"/>
      <dgm:spPr/>
    </dgm:pt>
    <dgm:pt modelId="{035F10BD-7D4E-4311-A221-4700858249F2}" type="pres">
      <dgm:prSet presAssocID="{0E61C66D-548B-43E7-81AD-272EE432EBAC}" presName="sp" presStyleCnt="0"/>
      <dgm:spPr/>
    </dgm:pt>
    <dgm:pt modelId="{2C7B83C1-E57D-42CE-A7DF-AACBB66F91AF}" type="pres">
      <dgm:prSet presAssocID="{19DEB6E3-FA3C-4B09-BB7B-1C8AA7B7ADB0}" presName="arrowAndChildren" presStyleCnt="0"/>
      <dgm:spPr/>
    </dgm:pt>
    <dgm:pt modelId="{67CC6DF8-B3B4-4F9B-B713-013F2F2DC100}" type="pres">
      <dgm:prSet presAssocID="{19DEB6E3-FA3C-4B09-BB7B-1C8AA7B7ADB0}" presName="parentTextArrow" presStyleLbl="node1" presStyleIdx="0" presStyleCnt="0"/>
      <dgm:spPr/>
    </dgm:pt>
    <dgm:pt modelId="{B954A7FC-DBF8-415A-8E43-22FE4AC15DB5}" type="pres">
      <dgm:prSet presAssocID="{19DEB6E3-FA3C-4B09-BB7B-1C8AA7B7ADB0}" presName="arrow" presStyleLbl="alignNode1" presStyleIdx="1" presStyleCnt="5"/>
      <dgm:spPr/>
    </dgm:pt>
    <dgm:pt modelId="{0A69C770-D157-4DE0-ACB5-443AB553F9BC}" type="pres">
      <dgm:prSet presAssocID="{19DEB6E3-FA3C-4B09-BB7B-1C8AA7B7ADB0}" presName="descendantArrow" presStyleLbl="bgAccFollowNode1" presStyleIdx="1" presStyleCnt="5"/>
      <dgm:spPr/>
    </dgm:pt>
    <dgm:pt modelId="{ABCB2BEF-A14E-4EE4-B9B6-75DC1F1D33AD}" type="pres">
      <dgm:prSet presAssocID="{6926A5B7-D64C-4618-8CE1-6F8B56AB90E9}" presName="sp" presStyleCnt="0"/>
      <dgm:spPr/>
    </dgm:pt>
    <dgm:pt modelId="{15BA6490-EDD5-4AD0-B59F-9D82DE6E54F0}" type="pres">
      <dgm:prSet presAssocID="{2D89CD4D-D261-431F-A443-14CDAF035921}" presName="arrowAndChildren" presStyleCnt="0"/>
      <dgm:spPr/>
    </dgm:pt>
    <dgm:pt modelId="{27553579-56E9-490C-8531-7BD5EFD8A21F}" type="pres">
      <dgm:prSet presAssocID="{2D89CD4D-D261-431F-A443-14CDAF035921}" presName="parentTextArrow" presStyleLbl="node1" presStyleIdx="0" presStyleCnt="0"/>
      <dgm:spPr/>
    </dgm:pt>
    <dgm:pt modelId="{DFB5E3D2-93D4-4F07-8CB0-C1678822164D}" type="pres">
      <dgm:prSet presAssocID="{2D89CD4D-D261-431F-A443-14CDAF035921}" presName="arrow" presStyleLbl="alignNode1" presStyleIdx="2" presStyleCnt="5"/>
      <dgm:spPr/>
    </dgm:pt>
    <dgm:pt modelId="{F7F87A36-4A71-403E-BB53-AE055153B7BE}" type="pres">
      <dgm:prSet presAssocID="{2D89CD4D-D261-431F-A443-14CDAF035921}" presName="descendantArrow" presStyleLbl="bgAccFollowNode1" presStyleIdx="2" presStyleCnt="5"/>
      <dgm:spPr/>
    </dgm:pt>
    <dgm:pt modelId="{51A07B8E-A335-4E34-97D5-FAE1623A7E53}" type="pres">
      <dgm:prSet presAssocID="{021CFD15-7F3E-4744-8859-1BFBA6405733}" presName="sp" presStyleCnt="0"/>
      <dgm:spPr/>
    </dgm:pt>
    <dgm:pt modelId="{06D1A819-03BB-4AAC-AC86-EEBB8A31F45E}" type="pres">
      <dgm:prSet presAssocID="{C5D62F4F-D947-48F2-9DDA-EA4B9693F31C}" presName="arrowAndChildren" presStyleCnt="0"/>
      <dgm:spPr/>
    </dgm:pt>
    <dgm:pt modelId="{EDB6AAE0-C018-4395-9D79-F8AA196029B7}" type="pres">
      <dgm:prSet presAssocID="{C5D62F4F-D947-48F2-9DDA-EA4B9693F31C}" presName="parentTextArrow" presStyleLbl="node1" presStyleIdx="0" presStyleCnt="0"/>
      <dgm:spPr/>
    </dgm:pt>
    <dgm:pt modelId="{32F52219-E214-4020-8A22-45DE81676FC9}" type="pres">
      <dgm:prSet presAssocID="{C5D62F4F-D947-48F2-9DDA-EA4B9693F31C}" presName="arrow" presStyleLbl="alignNode1" presStyleIdx="3" presStyleCnt="5"/>
      <dgm:spPr/>
    </dgm:pt>
    <dgm:pt modelId="{5A5A11F0-4147-4100-A075-4F6D00F364CF}" type="pres">
      <dgm:prSet presAssocID="{C5D62F4F-D947-48F2-9DDA-EA4B9693F31C}" presName="descendantArrow" presStyleLbl="bgAccFollowNode1" presStyleIdx="3" presStyleCnt="5"/>
      <dgm:spPr/>
    </dgm:pt>
    <dgm:pt modelId="{236BE894-2797-4CAB-AE7F-9F2FB1073DF7}" type="pres">
      <dgm:prSet presAssocID="{CB16AF76-8707-4F1B-9B56-C1B5CFD5B507}" presName="sp" presStyleCnt="0"/>
      <dgm:spPr/>
    </dgm:pt>
    <dgm:pt modelId="{BBC159E0-D735-4AD6-A571-F72B16FCD180}" type="pres">
      <dgm:prSet presAssocID="{C0F4D914-E43E-407B-9045-38A6DF3DA86E}" presName="arrowAndChildren" presStyleCnt="0"/>
      <dgm:spPr/>
    </dgm:pt>
    <dgm:pt modelId="{13DAD957-CC32-40C8-8BCC-C3C8BAC859E2}" type="pres">
      <dgm:prSet presAssocID="{C0F4D914-E43E-407B-9045-38A6DF3DA86E}" presName="parentTextArrow" presStyleLbl="node1" presStyleIdx="0" presStyleCnt="0"/>
      <dgm:spPr/>
    </dgm:pt>
    <dgm:pt modelId="{F27EE0FD-A337-490E-BACA-EC60589D6711}" type="pres">
      <dgm:prSet presAssocID="{C0F4D914-E43E-407B-9045-38A6DF3DA86E}" presName="arrow" presStyleLbl="alignNode1" presStyleIdx="4" presStyleCnt="5"/>
      <dgm:spPr/>
    </dgm:pt>
    <dgm:pt modelId="{0879DBFD-90C5-4457-B54D-877F71ED89F6}" type="pres">
      <dgm:prSet presAssocID="{C0F4D914-E43E-407B-9045-38A6DF3DA86E}" presName="descendantArrow" presStyleLbl="bgAccFollowNode1" presStyleIdx="4" presStyleCnt="5"/>
      <dgm:spPr/>
    </dgm:pt>
  </dgm:ptLst>
  <dgm:cxnLst>
    <dgm:cxn modelId="{4BEB690D-A73B-4897-B7DB-96DBEB8E3AA3}" type="presOf" srcId="{2D89CD4D-D261-431F-A443-14CDAF035921}" destId="{DFB5E3D2-93D4-4F07-8CB0-C1678822164D}" srcOrd="1" destOrd="0" presId="urn:microsoft.com/office/officeart/2016/7/layout/VerticalDownArrowProcess"/>
    <dgm:cxn modelId="{2506031A-02BA-446A-9B26-0F445B90E5D9}" srcId="{A9A66AA2-2EBE-4DAB-B62F-86468BA00C59}" destId="{C5D62F4F-D947-48F2-9DDA-EA4B9693F31C}" srcOrd="1" destOrd="0" parTransId="{E38F7370-6BEE-4919-912F-60946C332808}" sibTransId="{021CFD15-7F3E-4744-8859-1BFBA6405733}"/>
    <dgm:cxn modelId="{57EF9F22-90AF-4F16-A44B-854307605602}" srcId="{A9A66AA2-2EBE-4DAB-B62F-86468BA00C59}" destId="{7A0F68B1-162D-4370-A780-ABCCB754CF92}" srcOrd="4" destOrd="0" parTransId="{9B3395F5-64DC-42D2-BDBD-1FE7821A6E59}" sibTransId="{25CD193C-E12D-4857-92ED-CA59CEF1EE42}"/>
    <dgm:cxn modelId="{F5750C29-1CC2-482D-A3DD-B7DE0E297083}" srcId="{19DEB6E3-FA3C-4B09-BB7B-1C8AA7B7ADB0}" destId="{70452EBB-415D-4A84-8083-F006672DE582}" srcOrd="0" destOrd="0" parTransId="{02AB00DB-D714-46F7-B38A-FB55A7FAFC3D}" sibTransId="{40D4190C-DEDC-4939-898A-40ECA3157012}"/>
    <dgm:cxn modelId="{976CBF31-6688-492F-9F6A-0D103CC36448}" srcId="{7A0F68B1-162D-4370-A780-ABCCB754CF92}" destId="{2C6512C1-6EE1-4A5B-A855-290AEA30B903}" srcOrd="0" destOrd="0" parTransId="{50F75B6E-DBD8-4B88-92F0-3F479DD5C848}" sibTransId="{6C289CF7-2A51-4810-BF22-F57ADB5373BD}"/>
    <dgm:cxn modelId="{947E0538-95B7-44B8-8A97-CCE098556FEA}" type="presOf" srcId="{7A0F68B1-162D-4370-A780-ABCCB754CF92}" destId="{536C34CE-D3C9-4664-874A-8AD4A6761828}" srcOrd="0" destOrd="0" presId="urn:microsoft.com/office/officeart/2016/7/layout/VerticalDownArrowProcess"/>
    <dgm:cxn modelId="{FEFAAC40-A7C6-4222-A799-F3C2161B4BEB}" type="presOf" srcId="{C5D62F4F-D947-48F2-9DDA-EA4B9693F31C}" destId="{32F52219-E214-4020-8A22-45DE81676FC9}" srcOrd="1" destOrd="0" presId="urn:microsoft.com/office/officeart/2016/7/layout/VerticalDownArrowProcess"/>
    <dgm:cxn modelId="{BBEF4C62-CDF2-4941-A0BC-713847BC5D82}" type="presOf" srcId="{2D89CD4D-D261-431F-A443-14CDAF035921}" destId="{27553579-56E9-490C-8531-7BD5EFD8A21F}" srcOrd="0" destOrd="0" presId="urn:microsoft.com/office/officeart/2016/7/layout/VerticalDownArrowProcess"/>
    <dgm:cxn modelId="{0DC9FF44-1C23-4E68-A68A-BA37AD4D9E63}" type="presOf" srcId="{E40DB414-7BE5-439B-8C22-91B9F2F6E640}" destId="{F7F87A36-4A71-403E-BB53-AE055153B7BE}" srcOrd="0" destOrd="0" presId="urn:microsoft.com/office/officeart/2016/7/layout/VerticalDownArrowProcess"/>
    <dgm:cxn modelId="{6D736E4B-3ED5-44CE-84DE-62061D378847}" type="presOf" srcId="{19DEB6E3-FA3C-4B09-BB7B-1C8AA7B7ADB0}" destId="{67CC6DF8-B3B4-4F9B-B713-013F2F2DC100}" srcOrd="0" destOrd="0" presId="urn:microsoft.com/office/officeart/2016/7/layout/VerticalDownArrowProcess"/>
    <dgm:cxn modelId="{41318B74-1172-42C4-B7DD-CD6EED560093}" srcId="{C0F4D914-E43E-407B-9045-38A6DF3DA86E}" destId="{6E451F13-D1D3-4137-B781-5B80C9ED34DF}" srcOrd="0" destOrd="0" parTransId="{654AF353-193E-4713-8051-9231196C6916}" sibTransId="{CF28C8F6-2FB5-4906-BFD6-49C4C1F421C8}"/>
    <dgm:cxn modelId="{AF058759-7379-4EBE-AA5B-F3529AEF1564}" type="presOf" srcId="{19DEB6E3-FA3C-4B09-BB7B-1C8AA7B7ADB0}" destId="{B954A7FC-DBF8-415A-8E43-22FE4AC15DB5}" srcOrd="1" destOrd="0" presId="urn:microsoft.com/office/officeart/2016/7/layout/VerticalDownArrowProcess"/>
    <dgm:cxn modelId="{1C3BD27C-7180-401C-A317-07D70B1C1653}" srcId="{A9A66AA2-2EBE-4DAB-B62F-86468BA00C59}" destId="{C0F4D914-E43E-407B-9045-38A6DF3DA86E}" srcOrd="0" destOrd="0" parTransId="{D9A6ECDE-4242-4201-922F-1127949CCCF5}" sibTransId="{CB16AF76-8707-4F1B-9B56-C1B5CFD5B507}"/>
    <dgm:cxn modelId="{4D1CE982-A596-42C5-9EB8-1E72CE450B12}" type="presOf" srcId="{6E451F13-D1D3-4137-B781-5B80C9ED34DF}" destId="{0879DBFD-90C5-4457-B54D-877F71ED89F6}" srcOrd="0" destOrd="0" presId="urn:microsoft.com/office/officeart/2016/7/layout/VerticalDownArrowProcess"/>
    <dgm:cxn modelId="{D262759C-3CE7-4768-B015-90545B4BA33C}" srcId="{A9A66AA2-2EBE-4DAB-B62F-86468BA00C59}" destId="{2D89CD4D-D261-431F-A443-14CDAF035921}" srcOrd="2" destOrd="0" parTransId="{586CAA6C-8C63-4FF6-8A0A-D73021CD050B}" sibTransId="{6926A5B7-D64C-4618-8CE1-6F8B56AB90E9}"/>
    <dgm:cxn modelId="{997E0DA4-E6FB-4656-B263-DFFA19FC0766}" srcId="{A9A66AA2-2EBE-4DAB-B62F-86468BA00C59}" destId="{19DEB6E3-FA3C-4B09-BB7B-1C8AA7B7ADB0}" srcOrd="3" destOrd="0" parTransId="{878BA1B0-3854-4FED-A61B-0EC8FF5FBD02}" sibTransId="{0E61C66D-548B-43E7-81AD-272EE432EBAC}"/>
    <dgm:cxn modelId="{846F76A6-6867-460A-91BA-42C419544691}" srcId="{C5D62F4F-D947-48F2-9DDA-EA4B9693F31C}" destId="{15EEB988-181B-40C4-9E52-DD6ACC47FE8A}" srcOrd="0" destOrd="0" parTransId="{E69DD7C5-4479-499C-9B49-BC250717C5DC}" sibTransId="{4DCC998E-B4D6-4335-9CE7-BA48FB8C701F}"/>
    <dgm:cxn modelId="{A75C7FB4-9528-4D2E-B626-B9C7EB5707E8}" type="presOf" srcId="{70452EBB-415D-4A84-8083-F006672DE582}" destId="{0A69C770-D157-4DE0-ACB5-443AB553F9BC}" srcOrd="0" destOrd="0" presId="urn:microsoft.com/office/officeart/2016/7/layout/VerticalDownArrowProcess"/>
    <dgm:cxn modelId="{CD0594C7-F794-4544-AF5B-FB81A8D41FD6}" type="presOf" srcId="{C0F4D914-E43E-407B-9045-38A6DF3DA86E}" destId="{13DAD957-CC32-40C8-8BCC-C3C8BAC859E2}" srcOrd="0" destOrd="0" presId="urn:microsoft.com/office/officeart/2016/7/layout/VerticalDownArrowProcess"/>
    <dgm:cxn modelId="{9718F1C7-B855-4D7D-B9AE-12DD94A5C049}" type="presOf" srcId="{15EEB988-181B-40C4-9E52-DD6ACC47FE8A}" destId="{5A5A11F0-4147-4100-A075-4F6D00F364CF}" srcOrd="0" destOrd="0" presId="urn:microsoft.com/office/officeart/2016/7/layout/VerticalDownArrowProcess"/>
    <dgm:cxn modelId="{B924DBDE-4486-4496-B624-7D5AB83CD29D}" type="presOf" srcId="{C5D62F4F-D947-48F2-9DDA-EA4B9693F31C}" destId="{EDB6AAE0-C018-4395-9D79-F8AA196029B7}" srcOrd="0" destOrd="0" presId="urn:microsoft.com/office/officeart/2016/7/layout/VerticalDownArrowProcess"/>
    <dgm:cxn modelId="{FCFCE7DE-1D8C-41D2-B933-CB39F8DCC204}" srcId="{2D89CD4D-D261-431F-A443-14CDAF035921}" destId="{E40DB414-7BE5-439B-8C22-91B9F2F6E640}" srcOrd="0" destOrd="0" parTransId="{5E7A2040-ACE8-46FF-A144-98A4240AF87C}" sibTransId="{80E12484-DAEB-4AB1-A2E7-437E045117E8}"/>
    <dgm:cxn modelId="{8AC89DE3-39D5-4602-B6D5-06A03330E522}" type="presOf" srcId="{2C6512C1-6EE1-4A5B-A855-290AEA30B903}" destId="{111C2ACD-F972-4613-955D-0366A50B74A1}" srcOrd="0" destOrd="0" presId="urn:microsoft.com/office/officeart/2016/7/layout/VerticalDownArrowProcess"/>
    <dgm:cxn modelId="{CBB0DFEF-72C8-4690-805C-5434CFF49D59}" type="presOf" srcId="{C0F4D914-E43E-407B-9045-38A6DF3DA86E}" destId="{F27EE0FD-A337-490E-BACA-EC60589D6711}" srcOrd="1" destOrd="0" presId="urn:microsoft.com/office/officeart/2016/7/layout/VerticalDownArrowProcess"/>
    <dgm:cxn modelId="{7621FCFE-99C7-4080-9A8E-AD963AFC8D04}" type="presOf" srcId="{A9A66AA2-2EBE-4DAB-B62F-86468BA00C59}" destId="{178BE789-E677-4B0B-9ECC-5ED471C01B46}" srcOrd="0" destOrd="0" presId="urn:microsoft.com/office/officeart/2016/7/layout/VerticalDownArrowProcess"/>
    <dgm:cxn modelId="{94023178-711A-4AFD-B884-F9A4C4E002B6}" type="presParOf" srcId="{178BE789-E677-4B0B-9ECC-5ED471C01B46}" destId="{689AA8AC-A2C4-4B34-8F8D-79C84155AB85}" srcOrd="0" destOrd="0" presId="urn:microsoft.com/office/officeart/2016/7/layout/VerticalDownArrowProcess"/>
    <dgm:cxn modelId="{21C91006-B201-46E5-B392-FB4348DE9E48}" type="presParOf" srcId="{689AA8AC-A2C4-4B34-8F8D-79C84155AB85}" destId="{536C34CE-D3C9-4664-874A-8AD4A6761828}" srcOrd="0" destOrd="0" presId="urn:microsoft.com/office/officeart/2016/7/layout/VerticalDownArrowProcess"/>
    <dgm:cxn modelId="{CA20F22F-6DCD-44A1-B6F5-CAEF0829499A}" type="presParOf" srcId="{689AA8AC-A2C4-4B34-8F8D-79C84155AB85}" destId="{111C2ACD-F972-4613-955D-0366A50B74A1}" srcOrd="1" destOrd="0" presId="urn:microsoft.com/office/officeart/2016/7/layout/VerticalDownArrowProcess"/>
    <dgm:cxn modelId="{5E965A49-6727-4A9A-A5CB-F2C7464D2067}" type="presParOf" srcId="{178BE789-E677-4B0B-9ECC-5ED471C01B46}" destId="{035F10BD-7D4E-4311-A221-4700858249F2}" srcOrd="1" destOrd="0" presId="urn:microsoft.com/office/officeart/2016/7/layout/VerticalDownArrowProcess"/>
    <dgm:cxn modelId="{73ABF616-FBCA-4D74-90EE-4F2229D0500B}" type="presParOf" srcId="{178BE789-E677-4B0B-9ECC-5ED471C01B46}" destId="{2C7B83C1-E57D-42CE-A7DF-AACBB66F91AF}" srcOrd="2" destOrd="0" presId="urn:microsoft.com/office/officeart/2016/7/layout/VerticalDownArrowProcess"/>
    <dgm:cxn modelId="{C6203D23-6E5E-4D09-8150-6D349B712480}" type="presParOf" srcId="{2C7B83C1-E57D-42CE-A7DF-AACBB66F91AF}" destId="{67CC6DF8-B3B4-4F9B-B713-013F2F2DC100}" srcOrd="0" destOrd="0" presId="urn:microsoft.com/office/officeart/2016/7/layout/VerticalDownArrowProcess"/>
    <dgm:cxn modelId="{7B0C8921-D21A-43EE-86AD-64272BF6D4BF}" type="presParOf" srcId="{2C7B83C1-E57D-42CE-A7DF-AACBB66F91AF}" destId="{B954A7FC-DBF8-415A-8E43-22FE4AC15DB5}" srcOrd="1" destOrd="0" presId="urn:microsoft.com/office/officeart/2016/7/layout/VerticalDownArrowProcess"/>
    <dgm:cxn modelId="{8504EAC5-E85B-41BF-B43C-6100DEF48DA5}" type="presParOf" srcId="{2C7B83C1-E57D-42CE-A7DF-AACBB66F91AF}" destId="{0A69C770-D157-4DE0-ACB5-443AB553F9BC}" srcOrd="2" destOrd="0" presId="urn:microsoft.com/office/officeart/2016/7/layout/VerticalDownArrowProcess"/>
    <dgm:cxn modelId="{67885888-5F0D-49E2-8C7E-6674B26F9153}" type="presParOf" srcId="{178BE789-E677-4B0B-9ECC-5ED471C01B46}" destId="{ABCB2BEF-A14E-4EE4-B9B6-75DC1F1D33AD}" srcOrd="3" destOrd="0" presId="urn:microsoft.com/office/officeart/2016/7/layout/VerticalDownArrowProcess"/>
    <dgm:cxn modelId="{855F7297-595A-4943-86A2-918DC1998A07}" type="presParOf" srcId="{178BE789-E677-4B0B-9ECC-5ED471C01B46}" destId="{15BA6490-EDD5-4AD0-B59F-9D82DE6E54F0}" srcOrd="4" destOrd="0" presId="urn:microsoft.com/office/officeart/2016/7/layout/VerticalDownArrowProcess"/>
    <dgm:cxn modelId="{954C5D9C-403D-4A50-84B8-CDC2CF1590B5}" type="presParOf" srcId="{15BA6490-EDD5-4AD0-B59F-9D82DE6E54F0}" destId="{27553579-56E9-490C-8531-7BD5EFD8A21F}" srcOrd="0" destOrd="0" presId="urn:microsoft.com/office/officeart/2016/7/layout/VerticalDownArrowProcess"/>
    <dgm:cxn modelId="{F4DF0B6E-6B1E-4F51-A045-B6E27EA49520}" type="presParOf" srcId="{15BA6490-EDD5-4AD0-B59F-9D82DE6E54F0}" destId="{DFB5E3D2-93D4-4F07-8CB0-C1678822164D}" srcOrd="1" destOrd="0" presId="urn:microsoft.com/office/officeart/2016/7/layout/VerticalDownArrowProcess"/>
    <dgm:cxn modelId="{C51F6FCE-BC39-4BC4-B751-E458670C260A}" type="presParOf" srcId="{15BA6490-EDD5-4AD0-B59F-9D82DE6E54F0}" destId="{F7F87A36-4A71-403E-BB53-AE055153B7BE}" srcOrd="2" destOrd="0" presId="urn:microsoft.com/office/officeart/2016/7/layout/VerticalDownArrowProcess"/>
    <dgm:cxn modelId="{1E97D459-72B5-4882-B73D-DBD3FB367E4B}" type="presParOf" srcId="{178BE789-E677-4B0B-9ECC-5ED471C01B46}" destId="{51A07B8E-A335-4E34-97D5-FAE1623A7E53}" srcOrd="5" destOrd="0" presId="urn:microsoft.com/office/officeart/2016/7/layout/VerticalDownArrowProcess"/>
    <dgm:cxn modelId="{2A8243DB-B4C1-4C7D-B542-E69D871DCBB2}" type="presParOf" srcId="{178BE789-E677-4B0B-9ECC-5ED471C01B46}" destId="{06D1A819-03BB-4AAC-AC86-EEBB8A31F45E}" srcOrd="6" destOrd="0" presId="urn:microsoft.com/office/officeart/2016/7/layout/VerticalDownArrowProcess"/>
    <dgm:cxn modelId="{813AE959-C39B-491A-BFBF-C1483A43FEA1}" type="presParOf" srcId="{06D1A819-03BB-4AAC-AC86-EEBB8A31F45E}" destId="{EDB6AAE0-C018-4395-9D79-F8AA196029B7}" srcOrd="0" destOrd="0" presId="urn:microsoft.com/office/officeart/2016/7/layout/VerticalDownArrowProcess"/>
    <dgm:cxn modelId="{4ED39394-AB2C-4BE8-9B58-AC40F46A251A}" type="presParOf" srcId="{06D1A819-03BB-4AAC-AC86-EEBB8A31F45E}" destId="{32F52219-E214-4020-8A22-45DE81676FC9}" srcOrd="1" destOrd="0" presId="urn:microsoft.com/office/officeart/2016/7/layout/VerticalDownArrowProcess"/>
    <dgm:cxn modelId="{0C84E417-C682-4F3E-90B8-5DF1739FF0DC}" type="presParOf" srcId="{06D1A819-03BB-4AAC-AC86-EEBB8A31F45E}" destId="{5A5A11F0-4147-4100-A075-4F6D00F364CF}" srcOrd="2" destOrd="0" presId="urn:microsoft.com/office/officeart/2016/7/layout/VerticalDownArrowProcess"/>
    <dgm:cxn modelId="{64D39E1B-C6A0-4E00-AA59-AD7DA7DBD7DE}" type="presParOf" srcId="{178BE789-E677-4B0B-9ECC-5ED471C01B46}" destId="{236BE894-2797-4CAB-AE7F-9F2FB1073DF7}" srcOrd="7" destOrd="0" presId="urn:microsoft.com/office/officeart/2016/7/layout/VerticalDownArrowProcess"/>
    <dgm:cxn modelId="{05D29023-572B-41B9-9304-BB0BC0CBFFF8}" type="presParOf" srcId="{178BE789-E677-4B0B-9ECC-5ED471C01B46}" destId="{BBC159E0-D735-4AD6-A571-F72B16FCD180}" srcOrd="8" destOrd="0" presId="urn:microsoft.com/office/officeart/2016/7/layout/VerticalDownArrowProcess"/>
    <dgm:cxn modelId="{873FC100-C4B5-485A-ADCD-1B5DBBFAA1FF}" type="presParOf" srcId="{BBC159E0-D735-4AD6-A571-F72B16FCD180}" destId="{13DAD957-CC32-40C8-8BCC-C3C8BAC859E2}" srcOrd="0" destOrd="0" presId="urn:microsoft.com/office/officeart/2016/7/layout/VerticalDownArrowProcess"/>
    <dgm:cxn modelId="{049A6A08-B858-456C-BAF2-3EC07D44327C}" type="presParOf" srcId="{BBC159E0-D735-4AD6-A571-F72B16FCD180}" destId="{F27EE0FD-A337-490E-BACA-EC60589D6711}" srcOrd="1" destOrd="0" presId="urn:microsoft.com/office/officeart/2016/7/layout/VerticalDownArrowProcess"/>
    <dgm:cxn modelId="{925CF689-4922-4877-9CD1-0E179D19254F}" type="presParOf" srcId="{BBC159E0-D735-4AD6-A571-F72B16FCD180}" destId="{0879DBFD-90C5-4457-B54D-877F71ED89F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AB97D-74EC-4492-A65A-6178FB75487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FCA269-018A-432E-AA8E-2C646598209A}">
      <dgm:prSet/>
      <dgm:spPr/>
      <dgm:t>
        <a:bodyPr/>
        <a:lstStyle/>
        <a:p>
          <a:r>
            <a:rPr lang="en-US"/>
            <a:t>Step 6</a:t>
          </a:r>
        </a:p>
      </dgm:t>
    </dgm:pt>
    <dgm:pt modelId="{50CA97AA-8BE8-4AC5-94E0-61B4FC8306E1}" type="parTrans" cxnId="{6472D3C9-F573-40C2-BB8B-69051EC530D1}">
      <dgm:prSet/>
      <dgm:spPr/>
      <dgm:t>
        <a:bodyPr/>
        <a:lstStyle/>
        <a:p>
          <a:endParaRPr lang="en-US"/>
        </a:p>
      </dgm:t>
    </dgm:pt>
    <dgm:pt modelId="{5F076FB5-95FA-4A40-AAD3-2C47499D05C7}" type="sibTrans" cxnId="{6472D3C9-F573-40C2-BB8B-69051EC530D1}">
      <dgm:prSet/>
      <dgm:spPr/>
      <dgm:t>
        <a:bodyPr/>
        <a:lstStyle/>
        <a:p>
          <a:endParaRPr lang="en-US"/>
        </a:p>
      </dgm:t>
    </dgm:pt>
    <dgm:pt modelId="{C5F888D0-AD52-48EC-9FAE-68FDBACB907D}">
      <dgm:prSet/>
      <dgm:spPr/>
      <dgm:t>
        <a:bodyPr/>
        <a:lstStyle/>
        <a:p>
          <a:r>
            <a:rPr lang="en-US"/>
            <a:t>Use bitwise AND operator between frame and mask.</a:t>
          </a:r>
        </a:p>
      </dgm:t>
    </dgm:pt>
    <dgm:pt modelId="{D2CCA0F9-25D7-40F4-9157-2C5B4A6DE5BB}" type="parTrans" cxnId="{316E68E6-3FBD-4B16-8EC6-28AF8096B49E}">
      <dgm:prSet/>
      <dgm:spPr/>
      <dgm:t>
        <a:bodyPr/>
        <a:lstStyle/>
        <a:p>
          <a:endParaRPr lang="en-US"/>
        </a:p>
      </dgm:t>
    </dgm:pt>
    <dgm:pt modelId="{0D44021D-61C8-406D-9257-C7F9339164AC}" type="sibTrans" cxnId="{316E68E6-3FBD-4B16-8EC6-28AF8096B49E}">
      <dgm:prSet/>
      <dgm:spPr/>
      <dgm:t>
        <a:bodyPr/>
        <a:lstStyle/>
        <a:p>
          <a:endParaRPr lang="en-US"/>
        </a:p>
      </dgm:t>
    </dgm:pt>
    <dgm:pt modelId="{F939374D-69A2-46F9-8470-0E18B1EAF1A6}">
      <dgm:prSet/>
      <dgm:spPr/>
      <dgm:t>
        <a:bodyPr/>
        <a:lstStyle/>
        <a:p>
          <a:r>
            <a:rPr lang="en-US"/>
            <a:t>Step 7</a:t>
          </a:r>
        </a:p>
      </dgm:t>
    </dgm:pt>
    <dgm:pt modelId="{FA70C587-B735-481B-A1B6-5CEDA90DF263}" type="parTrans" cxnId="{16148E5F-71D1-4F7C-A2E3-6007269A1DA1}">
      <dgm:prSet/>
      <dgm:spPr/>
      <dgm:t>
        <a:bodyPr/>
        <a:lstStyle/>
        <a:p>
          <a:endParaRPr lang="en-US"/>
        </a:p>
      </dgm:t>
    </dgm:pt>
    <dgm:pt modelId="{3C8486B4-50EB-451F-8A78-15F025BBC97A}" type="sibTrans" cxnId="{16148E5F-71D1-4F7C-A2E3-6007269A1DA1}">
      <dgm:prSet/>
      <dgm:spPr/>
      <dgm:t>
        <a:bodyPr/>
        <a:lstStyle/>
        <a:p>
          <a:endParaRPr lang="en-US"/>
        </a:p>
      </dgm:t>
    </dgm:pt>
    <dgm:pt modelId="{3497F741-48A4-4992-8769-AA794601E9BF}">
      <dgm:prSet/>
      <dgm:spPr/>
      <dgm:t>
        <a:bodyPr/>
        <a:lstStyle/>
        <a:p>
          <a:r>
            <a:rPr lang="en-US"/>
            <a:t>imshow() -&gt; Return an output </a:t>
          </a:r>
        </a:p>
      </dgm:t>
    </dgm:pt>
    <dgm:pt modelId="{0E20C883-2BD8-4DA2-9E8C-13AB38C9B94C}" type="parTrans" cxnId="{0A89191B-2202-4DF2-BB24-FB5FAD6CB746}">
      <dgm:prSet/>
      <dgm:spPr/>
      <dgm:t>
        <a:bodyPr/>
        <a:lstStyle/>
        <a:p>
          <a:endParaRPr lang="en-US"/>
        </a:p>
      </dgm:t>
    </dgm:pt>
    <dgm:pt modelId="{4507EC12-0790-4A4F-B270-01ACBEC68752}" type="sibTrans" cxnId="{0A89191B-2202-4DF2-BB24-FB5FAD6CB746}">
      <dgm:prSet/>
      <dgm:spPr/>
      <dgm:t>
        <a:bodyPr/>
        <a:lstStyle/>
        <a:p>
          <a:endParaRPr lang="en-US"/>
        </a:p>
      </dgm:t>
    </dgm:pt>
    <dgm:pt modelId="{7B1218D9-57B1-43C7-9BBC-8901B430D2BF}">
      <dgm:prSet/>
      <dgm:spPr/>
      <dgm:t>
        <a:bodyPr/>
        <a:lstStyle/>
        <a:p>
          <a:r>
            <a:rPr lang="en-US"/>
            <a:t>Step 8</a:t>
          </a:r>
        </a:p>
      </dgm:t>
    </dgm:pt>
    <dgm:pt modelId="{E935397F-76F3-4BC2-BE3E-21AF7259F0DF}" type="parTrans" cxnId="{42F868FC-FF22-4D99-80F6-FBA70C963BDC}">
      <dgm:prSet/>
      <dgm:spPr/>
      <dgm:t>
        <a:bodyPr/>
        <a:lstStyle/>
        <a:p>
          <a:endParaRPr lang="en-US"/>
        </a:p>
      </dgm:t>
    </dgm:pt>
    <dgm:pt modelId="{FA82F6F7-AC49-4189-AE4B-800A4DB8F6DC}" type="sibTrans" cxnId="{42F868FC-FF22-4D99-80F6-FBA70C963BDC}">
      <dgm:prSet/>
      <dgm:spPr/>
      <dgm:t>
        <a:bodyPr/>
        <a:lstStyle/>
        <a:p>
          <a:endParaRPr lang="en-US"/>
        </a:p>
      </dgm:t>
    </dgm:pt>
    <dgm:pt modelId="{3DB9B2B4-BA50-4D07-97B2-EA4F813CE452}">
      <dgm:prSet/>
      <dgm:spPr/>
      <dgm:t>
        <a:bodyPr/>
        <a:lstStyle/>
        <a:p>
          <a:r>
            <a:rPr lang="en-US"/>
            <a:t>waitKey() -&gt; An interrupt is required to break out the function</a:t>
          </a:r>
        </a:p>
      </dgm:t>
    </dgm:pt>
    <dgm:pt modelId="{231B29F8-0011-4EB0-BA8D-AB6393F08FE4}" type="parTrans" cxnId="{F9156264-B40C-41E9-A89C-BDDA25F0222E}">
      <dgm:prSet/>
      <dgm:spPr/>
      <dgm:t>
        <a:bodyPr/>
        <a:lstStyle/>
        <a:p>
          <a:endParaRPr lang="en-US"/>
        </a:p>
      </dgm:t>
    </dgm:pt>
    <dgm:pt modelId="{17D4CF47-403D-4812-980D-F4EAAF08633C}" type="sibTrans" cxnId="{F9156264-B40C-41E9-A89C-BDDA25F0222E}">
      <dgm:prSet/>
      <dgm:spPr/>
      <dgm:t>
        <a:bodyPr/>
        <a:lstStyle/>
        <a:p>
          <a:endParaRPr lang="en-US"/>
        </a:p>
      </dgm:t>
    </dgm:pt>
    <dgm:pt modelId="{A8C4EDC4-CA33-4D8E-8669-604E92D57E4A}">
      <dgm:prSet/>
      <dgm:spPr/>
      <dgm:t>
        <a:bodyPr/>
        <a:lstStyle/>
        <a:p>
          <a:r>
            <a:rPr lang="en-US"/>
            <a:t>Step 9</a:t>
          </a:r>
        </a:p>
      </dgm:t>
    </dgm:pt>
    <dgm:pt modelId="{34D2BAA7-16A0-439A-841E-7E86EEC16CF9}" type="parTrans" cxnId="{C4849E52-90FB-48E0-AA1F-E8C7728B7D71}">
      <dgm:prSet/>
      <dgm:spPr/>
      <dgm:t>
        <a:bodyPr/>
        <a:lstStyle/>
        <a:p>
          <a:endParaRPr lang="en-US"/>
        </a:p>
      </dgm:t>
    </dgm:pt>
    <dgm:pt modelId="{D3600162-76F3-4B87-B890-5DE1654A3904}" type="sibTrans" cxnId="{C4849E52-90FB-48E0-AA1F-E8C7728B7D71}">
      <dgm:prSet/>
      <dgm:spPr/>
      <dgm:t>
        <a:bodyPr/>
        <a:lstStyle/>
        <a:p>
          <a:endParaRPr lang="en-US"/>
        </a:p>
      </dgm:t>
    </dgm:pt>
    <dgm:pt modelId="{7F983127-31BF-4E0F-9017-FCD595657AF9}">
      <dgm:prSet/>
      <dgm:spPr/>
      <dgm:t>
        <a:bodyPr/>
        <a:lstStyle/>
        <a:p>
          <a:r>
            <a:rPr lang="en-US"/>
            <a:t>release() -&gt; the camera port got released, no longer in work.</a:t>
          </a:r>
        </a:p>
      </dgm:t>
    </dgm:pt>
    <dgm:pt modelId="{8439975D-69EA-4D52-B9FA-70E41A08904A}" type="parTrans" cxnId="{ABF0E960-80A2-4A1C-BBFD-BA607373F685}">
      <dgm:prSet/>
      <dgm:spPr/>
      <dgm:t>
        <a:bodyPr/>
        <a:lstStyle/>
        <a:p>
          <a:endParaRPr lang="en-US"/>
        </a:p>
      </dgm:t>
    </dgm:pt>
    <dgm:pt modelId="{2F22C365-C55F-4E86-9BB2-DC75E3DCBBED}" type="sibTrans" cxnId="{ABF0E960-80A2-4A1C-BBFD-BA607373F685}">
      <dgm:prSet/>
      <dgm:spPr/>
      <dgm:t>
        <a:bodyPr/>
        <a:lstStyle/>
        <a:p>
          <a:endParaRPr lang="en-US"/>
        </a:p>
      </dgm:t>
    </dgm:pt>
    <dgm:pt modelId="{F5AB0746-0504-418E-8710-71FB463E190C}">
      <dgm:prSet/>
      <dgm:spPr/>
      <dgm:t>
        <a:bodyPr/>
        <a:lstStyle/>
        <a:p>
          <a:r>
            <a:rPr lang="en-US"/>
            <a:t>Step 10</a:t>
          </a:r>
        </a:p>
      </dgm:t>
    </dgm:pt>
    <dgm:pt modelId="{1891950F-7116-4242-86FC-5D3ECA4E1088}" type="parTrans" cxnId="{1F0B8860-99E1-4329-9655-0EADC14234E7}">
      <dgm:prSet/>
      <dgm:spPr/>
      <dgm:t>
        <a:bodyPr/>
        <a:lstStyle/>
        <a:p>
          <a:endParaRPr lang="en-US"/>
        </a:p>
      </dgm:t>
    </dgm:pt>
    <dgm:pt modelId="{E26A3493-E44D-4327-B553-FCDD6E10CCDE}" type="sibTrans" cxnId="{1F0B8860-99E1-4329-9655-0EADC14234E7}">
      <dgm:prSet/>
      <dgm:spPr/>
      <dgm:t>
        <a:bodyPr/>
        <a:lstStyle/>
        <a:p>
          <a:endParaRPr lang="en-US"/>
        </a:p>
      </dgm:t>
    </dgm:pt>
    <dgm:pt modelId="{24ED8F6F-46DE-48F4-9C4F-316B8E11B781}">
      <dgm:prSet/>
      <dgm:spPr/>
      <dgm:t>
        <a:bodyPr/>
        <a:lstStyle/>
        <a:p>
          <a:r>
            <a:rPr lang="en-US"/>
            <a:t>destroyAllWindows()-&gt; it kills all the window</a:t>
          </a:r>
        </a:p>
      </dgm:t>
    </dgm:pt>
    <dgm:pt modelId="{51E2A65B-6156-422E-B85B-F2ACC6465F1F}" type="parTrans" cxnId="{1D46D7A9-767B-4876-8BDC-C92395D331E5}">
      <dgm:prSet/>
      <dgm:spPr/>
      <dgm:t>
        <a:bodyPr/>
        <a:lstStyle/>
        <a:p>
          <a:endParaRPr lang="en-US"/>
        </a:p>
      </dgm:t>
    </dgm:pt>
    <dgm:pt modelId="{718ECC93-81D1-4239-A021-261D6C855571}" type="sibTrans" cxnId="{1D46D7A9-767B-4876-8BDC-C92395D331E5}">
      <dgm:prSet/>
      <dgm:spPr/>
      <dgm:t>
        <a:bodyPr/>
        <a:lstStyle/>
        <a:p>
          <a:endParaRPr lang="en-US"/>
        </a:p>
      </dgm:t>
    </dgm:pt>
    <dgm:pt modelId="{D1F7C65B-AEFB-4F80-8840-9EEC66B6CB33}" type="pres">
      <dgm:prSet presAssocID="{2EAAB97D-74EC-4492-A65A-6178FB754876}" presName="Name0" presStyleCnt="0">
        <dgm:presLayoutVars>
          <dgm:dir/>
          <dgm:animLvl val="lvl"/>
          <dgm:resizeHandles val="exact"/>
        </dgm:presLayoutVars>
      </dgm:prSet>
      <dgm:spPr/>
    </dgm:pt>
    <dgm:pt modelId="{8D01496A-3768-41F0-B564-0CBBBB057F53}" type="pres">
      <dgm:prSet presAssocID="{F5AB0746-0504-418E-8710-71FB463E190C}" presName="boxAndChildren" presStyleCnt="0"/>
      <dgm:spPr/>
    </dgm:pt>
    <dgm:pt modelId="{DF384A3E-B61D-48D7-9063-9658BCC15AC6}" type="pres">
      <dgm:prSet presAssocID="{F5AB0746-0504-418E-8710-71FB463E190C}" presName="parentTextBox" presStyleLbl="alignNode1" presStyleIdx="0" presStyleCnt="5"/>
      <dgm:spPr/>
    </dgm:pt>
    <dgm:pt modelId="{427E0D10-44C4-488B-B33C-9FA7FB2E1CED}" type="pres">
      <dgm:prSet presAssocID="{F5AB0746-0504-418E-8710-71FB463E190C}" presName="descendantBox" presStyleLbl="bgAccFollowNode1" presStyleIdx="0" presStyleCnt="5"/>
      <dgm:spPr/>
    </dgm:pt>
    <dgm:pt modelId="{010AE293-4933-4708-868F-7896F259DE52}" type="pres">
      <dgm:prSet presAssocID="{D3600162-76F3-4B87-B890-5DE1654A3904}" presName="sp" presStyleCnt="0"/>
      <dgm:spPr/>
    </dgm:pt>
    <dgm:pt modelId="{3F470AB6-2DD1-48A1-B514-BB77F9DDFCBD}" type="pres">
      <dgm:prSet presAssocID="{A8C4EDC4-CA33-4D8E-8669-604E92D57E4A}" presName="arrowAndChildren" presStyleCnt="0"/>
      <dgm:spPr/>
    </dgm:pt>
    <dgm:pt modelId="{13225407-E79D-4A22-88BD-BDF4F92B8B9C}" type="pres">
      <dgm:prSet presAssocID="{A8C4EDC4-CA33-4D8E-8669-604E92D57E4A}" presName="parentTextArrow" presStyleLbl="node1" presStyleIdx="0" presStyleCnt="0"/>
      <dgm:spPr/>
    </dgm:pt>
    <dgm:pt modelId="{E1CA5893-F6E9-4F83-B56B-DAB7FB6C8FD2}" type="pres">
      <dgm:prSet presAssocID="{A8C4EDC4-CA33-4D8E-8669-604E92D57E4A}" presName="arrow" presStyleLbl="alignNode1" presStyleIdx="1" presStyleCnt="5"/>
      <dgm:spPr/>
    </dgm:pt>
    <dgm:pt modelId="{D98FE5EE-A8EA-4D33-AD74-DA887E49498C}" type="pres">
      <dgm:prSet presAssocID="{A8C4EDC4-CA33-4D8E-8669-604E92D57E4A}" presName="descendantArrow" presStyleLbl="bgAccFollowNode1" presStyleIdx="1" presStyleCnt="5"/>
      <dgm:spPr/>
    </dgm:pt>
    <dgm:pt modelId="{9541DF67-91A6-4EFE-8EA3-9BCC03AA8537}" type="pres">
      <dgm:prSet presAssocID="{FA82F6F7-AC49-4189-AE4B-800A4DB8F6DC}" presName="sp" presStyleCnt="0"/>
      <dgm:spPr/>
    </dgm:pt>
    <dgm:pt modelId="{C437FC44-9BB5-42B4-AF31-270833987AF9}" type="pres">
      <dgm:prSet presAssocID="{7B1218D9-57B1-43C7-9BBC-8901B430D2BF}" presName="arrowAndChildren" presStyleCnt="0"/>
      <dgm:spPr/>
    </dgm:pt>
    <dgm:pt modelId="{57A28668-CF37-40E4-9A59-BAAFD6C6C74D}" type="pres">
      <dgm:prSet presAssocID="{7B1218D9-57B1-43C7-9BBC-8901B430D2BF}" presName="parentTextArrow" presStyleLbl="node1" presStyleIdx="0" presStyleCnt="0"/>
      <dgm:spPr/>
    </dgm:pt>
    <dgm:pt modelId="{C8CBF29E-4563-4061-BB51-A8584FB23C32}" type="pres">
      <dgm:prSet presAssocID="{7B1218D9-57B1-43C7-9BBC-8901B430D2BF}" presName="arrow" presStyleLbl="alignNode1" presStyleIdx="2" presStyleCnt="5"/>
      <dgm:spPr/>
    </dgm:pt>
    <dgm:pt modelId="{9536BA36-616D-4ADD-8A62-C88CBFE2DC72}" type="pres">
      <dgm:prSet presAssocID="{7B1218D9-57B1-43C7-9BBC-8901B430D2BF}" presName="descendantArrow" presStyleLbl="bgAccFollowNode1" presStyleIdx="2" presStyleCnt="5"/>
      <dgm:spPr/>
    </dgm:pt>
    <dgm:pt modelId="{C1EF9951-D342-4EC1-9A87-38BF4BFE07A4}" type="pres">
      <dgm:prSet presAssocID="{3C8486B4-50EB-451F-8A78-15F025BBC97A}" presName="sp" presStyleCnt="0"/>
      <dgm:spPr/>
    </dgm:pt>
    <dgm:pt modelId="{B1C888D6-DB7D-4A79-9310-E42D29EC0A9C}" type="pres">
      <dgm:prSet presAssocID="{F939374D-69A2-46F9-8470-0E18B1EAF1A6}" presName="arrowAndChildren" presStyleCnt="0"/>
      <dgm:spPr/>
    </dgm:pt>
    <dgm:pt modelId="{46DE113F-5C71-4516-91E8-6C4190A08855}" type="pres">
      <dgm:prSet presAssocID="{F939374D-69A2-46F9-8470-0E18B1EAF1A6}" presName="parentTextArrow" presStyleLbl="node1" presStyleIdx="0" presStyleCnt="0"/>
      <dgm:spPr/>
    </dgm:pt>
    <dgm:pt modelId="{C269E73D-242B-40B1-A3AA-75BAD8C00838}" type="pres">
      <dgm:prSet presAssocID="{F939374D-69A2-46F9-8470-0E18B1EAF1A6}" presName="arrow" presStyleLbl="alignNode1" presStyleIdx="3" presStyleCnt="5"/>
      <dgm:spPr/>
    </dgm:pt>
    <dgm:pt modelId="{63620882-B301-43C7-BD83-9BB73C8C7EC8}" type="pres">
      <dgm:prSet presAssocID="{F939374D-69A2-46F9-8470-0E18B1EAF1A6}" presName="descendantArrow" presStyleLbl="bgAccFollowNode1" presStyleIdx="3" presStyleCnt="5"/>
      <dgm:spPr/>
    </dgm:pt>
    <dgm:pt modelId="{6B7492EC-6346-4677-B7D2-D70ECE2F6DB6}" type="pres">
      <dgm:prSet presAssocID="{5F076FB5-95FA-4A40-AAD3-2C47499D05C7}" presName="sp" presStyleCnt="0"/>
      <dgm:spPr/>
    </dgm:pt>
    <dgm:pt modelId="{FCACD04B-303B-42C2-929D-6C7707E39CBE}" type="pres">
      <dgm:prSet presAssocID="{A5FCA269-018A-432E-AA8E-2C646598209A}" presName="arrowAndChildren" presStyleCnt="0"/>
      <dgm:spPr/>
    </dgm:pt>
    <dgm:pt modelId="{98AFE9FF-12DD-437C-A3E6-A5FD27FF681F}" type="pres">
      <dgm:prSet presAssocID="{A5FCA269-018A-432E-AA8E-2C646598209A}" presName="parentTextArrow" presStyleLbl="node1" presStyleIdx="0" presStyleCnt="0"/>
      <dgm:spPr/>
    </dgm:pt>
    <dgm:pt modelId="{CAF63B7B-4ABD-4575-90E3-1172F475886C}" type="pres">
      <dgm:prSet presAssocID="{A5FCA269-018A-432E-AA8E-2C646598209A}" presName="arrow" presStyleLbl="alignNode1" presStyleIdx="4" presStyleCnt="5"/>
      <dgm:spPr/>
    </dgm:pt>
    <dgm:pt modelId="{F97E1B79-32BE-4766-80F8-B5DAE0E7B252}" type="pres">
      <dgm:prSet presAssocID="{A5FCA269-018A-432E-AA8E-2C646598209A}" presName="descendantArrow" presStyleLbl="bgAccFollowNode1" presStyleIdx="4" presStyleCnt="5"/>
      <dgm:spPr/>
    </dgm:pt>
  </dgm:ptLst>
  <dgm:cxnLst>
    <dgm:cxn modelId="{C3522416-DE9F-41D2-8763-8E4B8ABFADDF}" type="presOf" srcId="{A5FCA269-018A-432E-AA8E-2C646598209A}" destId="{CAF63B7B-4ABD-4575-90E3-1172F475886C}" srcOrd="1" destOrd="0" presId="urn:microsoft.com/office/officeart/2016/7/layout/VerticalDownArrowProcess"/>
    <dgm:cxn modelId="{0A89191B-2202-4DF2-BB24-FB5FAD6CB746}" srcId="{F939374D-69A2-46F9-8470-0E18B1EAF1A6}" destId="{3497F741-48A4-4992-8769-AA794601E9BF}" srcOrd="0" destOrd="0" parTransId="{0E20C883-2BD8-4DA2-9E8C-13AB38C9B94C}" sibTransId="{4507EC12-0790-4A4F-B270-01ACBEC68752}"/>
    <dgm:cxn modelId="{55261422-300D-4EA7-BFA2-55A3B8F7BB20}" type="presOf" srcId="{A5FCA269-018A-432E-AA8E-2C646598209A}" destId="{98AFE9FF-12DD-437C-A3E6-A5FD27FF681F}" srcOrd="0" destOrd="0" presId="urn:microsoft.com/office/officeart/2016/7/layout/VerticalDownArrowProcess"/>
    <dgm:cxn modelId="{76DB3E32-23B2-4EFD-97A0-5701AC19CE1F}" type="presOf" srcId="{24ED8F6F-46DE-48F4-9C4F-316B8E11B781}" destId="{427E0D10-44C4-488B-B33C-9FA7FB2E1CED}" srcOrd="0" destOrd="0" presId="urn:microsoft.com/office/officeart/2016/7/layout/VerticalDownArrowProcess"/>
    <dgm:cxn modelId="{BF56D63A-56B9-41B5-9057-C0E231DE8A61}" type="presOf" srcId="{3497F741-48A4-4992-8769-AA794601E9BF}" destId="{63620882-B301-43C7-BD83-9BB73C8C7EC8}" srcOrd="0" destOrd="0" presId="urn:microsoft.com/office/officeart/2016/7/layout/VerticalDownArrowProcess"/>
    <dgm:cxn modelId="{0E30755E-8760-45A0-A557-E5BA09B95B4E}" type="presOf" srcId="{7F983127-31BF-4E0F-9017-FCD595657AF9}" destId="{D98FE5EE-A8EA-4D33-AD74-DA887E49498C}" srcOrd="0" destOrd="0" presId="urn:microsoft.com/office/officeart/2016/7/layout/VerticalDownArrowProcess"/>
    <dgm:cxn modelId="{16148E5F-71D1-4F7C-A2E3-6007269A1DA1}" srcId="{2EAAB97D-74EC-4492-A65A-6178FB754876}" destId="{F939374D-69A2-46F9-8470-0E18B1EAF1A6}" srcOrd="1" destOrd="0" parTransId="{FA70C587-B735-481B-A1B6-5CEDA90DF263}" sibTransId="{3C8486B4-50EB-451F-8A78-15F025BBC97A}"/>
    <dgm:cxn modelId="{1F0B8860-99E1-4329-9655-0EADC14234E7}" srcId="{2EAAB97D-74EC-4492-A65A-6178FB754876}" destId="{F5AB0746-0504-418E-8710-71FB463E190C}" srcOrd="4" destOrd="0" parTransId="{1891950F-7116-4242-86FC-5D3ECA4E1088}" sibTransId="{E26A3493-E44D-4327-B553-FCDD6E10CCDE}"/>
    <dgm:cxn modelId="{ABF0E960-80A2-4A1C-BBFD-BA607373F685}" srcId="{A8C4EDC4-CA33-4D8E-8669-604E92D57E4A}" destId="{7F983127-31BF-4E0F-9017-FCD595657AF9}" srcOrd="0" destOrd="0" parTransId="{8439975D-69EA-4D52-B9FA-70E41A08904A}" sibTransId="{2F22C365-C55F-4E86-9BB2-DC75E3DCBBED}"/>
    <dgm:cxn modelId="{F9156264-B40C-41E9-A89C-BDDA25F0222E}" srcId="{7B1218D9-57B1-43C7-9BBC-8901B430D2BF}" destId="{3DB9B2B4-BA50-4D07-97B2-EA4F813CE452}" srcOrd="0" destOrd="0" parTransId="{231B29F8-0011-4EB0-BA8D-AB6393F08FE4}" sibTransId="{17D4CF47-403D-4812-980D-F4EAAF08633C}"/>
    <dgm:cxn modelId="{EA83CA66-046E-4C02-B6D9-EE3A802A37D6}" type="presOf" srcId="{A8C4EDC4-CA33-4D8E-8669-604E92D57E4A}" destId="{13225407-E79D-4A22-88BD-BDF4F92B8B9C}" srcOrd="0" destOrd="0" presId="urn:microsoft.com/office/officeart/2016/7/layout/VerticalDownArrowProcess"/>
    <dgm:cxn modelId="{96E26C69-DECC-4E4B-AF2E-993ABAD23B68}" type="presOf" srcId="{7B1218D9-57B1-43C7-9BBC-8901B430D2BF}" destId="{C8CBF29E-4563-4061-BB51-A8584FB23C32}" srcOrd="1" destOrd="0" presId="urn:microsoft.com/office/officeart/2016/7/layout/VerticalDownArrowProcess"/>
    <dgm:cxn modelId="{1E9B0C6C-0E4B-45F6-A521-79E401F5BE40}" type="presOf" srcId="{F939374D-69A2-46F9-8470-0E18B1EAF1A6}" destId="{46DE113F-5C71-4516-91E8-6C4190A08855}" srcOrd="0" destOrd="0" presId="urn:microsoft.com/office/officeart/2016/7/layout/VerticalDownArrowProcess"/>
    <dgm:cxn modelId="{C4849E52-90FB-48E0-AA1F-E8C7728B7D71}" srcId="{2EAAB97D-74EC-4492-A65A-6178FB754876}" destId="{A8C4EDC4-CA33-4D8E-8669-604E92D57E4A}" srcOrd="3" destOrd="0" parTransId="{34D2BAA7-16A0-439A-841E-7E86EEC16CF9}" sibTransId="{D3600162-76F3-4B87-B890-5DE1654A3904}"/>
    <dgm:cxn modelId="{44B35D78-2666-436F-85C0-0FCAE7225952}" type="presOf" srcId="{F5AB0746-0504-418E-8710-71FB463E190C}" destId="{DF384A3E-B61D-48D7-9063-9658BCC15AC6}" srcOrd="0" destOrd="0" presId="urn:microsoft.com/office/officeart/2016/7/layout/VerticalDownArrowProcess"/>
    <dgm:cxn modelId="{A6439998-DFF2-4724-A2E9-0581B6198ACE}" type="presOf" srcId="{A8C4EDC4-CA33-4D8E-8669-604E92D57E4A}" destId="{E1CA5893-F6E9-4F83-B56B-DAB7FB6C8FD2}" srcOrd="1" destOrd="0" presId="urn:microsoft.com/office/officeart/2016/7/layout/VerticalDownArrowProcess"/>
    <dgm:cxn modelId="{2E863FA8-9B35-470D-B5F4-D551B7EBC5AC}" type="presOf" srcId="{3DB9B2B4-BA50-4D07-97B2-EA4F813CE452}" destId="{9536BA36-616D-4ADD-8A62-C88CBFE2DC72}" srcOrd="0" destOrd="0" presId="urn:microsoft.com/office/officeart/2016/7/layout/VerticalDownArrowProcess"/>
    <dgm:cxn modelId="{1D46D7A9-767B-4876-8BDC-C92395D331E5}" srcId="{F5AB0746-0504-418E-8710-71FB463E190C}" destId="{24ED8F6F-46DE-48F4-9C4F-316B8E11B781}" srcOrd="0" destOrd="0" parTransId="{51E2A65B-6156-422E-B85B-F2ACC6465F1F}" sibTransId="{718ECC93-81D1-4239-A021-261D6C855571}"/>
    <dgm:cxn modelId="{9FB1EFAC-6BDA-4168-BE01-EF0267666A48}" type="presOf" srcId="{F939374D-69A2-46F9-8470-0E18B1EAF1A6}" destId="{C269E73D-242B-40B1-A3AA-75BAD8C00838}" srcOrd="1" destOrd="0" presId="urn:microsoft.com/office/officeart/2016/7/layout/VerticalDownArrowProcess"/>
    <dgm:cxn modelId="{B130B5B4-F3CC-4E9E-9837-00A319344AC5}" type="presOf" srcId="{7B1218D9-57B1-43C7-9BBC-8901B430D2BF}" destId="{57A28668-CF37-40E4-9A59-BAAFD6C6C74D}" srcOrd="0" destOrd="0" presId="urn:microsoft.com/office/officeart/2016/7/layout/VerticalDownArrowProcess"/>
    <dgm:cxn modelId="{6472D3C9-F573-40C2-BB8B-69051EC530D1}" srcId="{2EAAB97D-74EC-4492-A65A-6178FB754876}" destId="{A5FCA269-018A-432E-AA8E-2C646598209A}" srcOrd="0" destOrd="0" parTransId="{50CA97AA-8BE8-4AC5-94E0-61B4FC8306E1}" sibTransId="{5F076FB5-95FA-4A40-AAD3-2C47499D05C7}"/>
    <dgm:cxn modelId="{316E68E6-3FBD-4B16-8EC6-28AF8096B49E}" srcId="{A5FCA269-018A-432E-AA8E-2C646598209A}" destId="{C5F888D0-AD52-48EC-9FAE-68FDBACB907D}" srcOrd="0" destOrd="0" parTransId="{D2CCA0F9-25D7-40F4-9157-2C5B4A6DE5BB}" sibTransId="{0D44021D-61C8-406D-9257-C7F9339164AC}"/>
    <dgm:cxn modelId="{F85E6DEA-E569-4C66-9CCF-46D8CE318696}" type="presOf" srcId="{C5F888D0-AD52-48EC-9FAE-68FDBACB907D}" destId="{F97E1B79-32BE-4766-80F8-B5DAE0E7B252}" srcOrd="0" destOrd="0" presId="urn:microsoft.com/office/officeart/2016/7/layout/VerticalDownArrowProcess"/>
    <dgm:cxn modelId="{675D95F6-0CF4-4454-A086-75F6001D896E}" type="presOf" srcId="{2EAAB97D-74EC-4492-A65A-6178FB754876}" destId="{D1F7C65B-AEFB-4F80-8840-9EEC66B6CB33}" srcOrd="0" destOrd="0" presId="urn:microsoft.com/office/officeart/2016/7/layout/VerticalDownArrowProcess"/>
    <dgm:cxn modelId="{42F868FC-FF22-4D99-80F6-FBA70C963BDC}" srcId="{2EAAB97D-74EC-4492-A65A-6178FB754876}" destId="{7B1218D9-57B1-43C7-9BBC-8901B430D2BF}" srcOrd="2" destOrd="0" parTransId="{E935397F-76F3-4BC2-BE3E-21AF7259F0DF}" sibTransId="{FA82F6F7-AC49-4189-AE4B-800A4DB8F6DC}"/>
    <dgm:cxn modelId="{C15F8783-82F8-454D-831E-2D9C3EABBC45}" type="presParOf" srcId="{D1F7C65B-AEFB-4F80-8840-9EEC66B6CB33}" destId="{8D01496A-3768-41F0-B564-0CBBBB057F53}" srcOrd="0" destOrd="0" presId="urn:microsoft.com/office/officeart/2016/7/layout/VerticalDownArrowProcess"/>
    <dgm:cxn modelId="{580B6A8F-FB40-4610-B0E3-B03CE94C15F9}" type="presParOf" srcId="{8D01496A-3768-41F0-B564-0CBBBB057F53}" destId="{DF384A3E-B61D-48D7-9063-9658BCC15AC6}" srcOrd="0" destOrd="0" presId="urn:microsoft.com/office/officeart/2016/7/layout/VerticalDownArrowProcess"/>
    <dgm:cxn modelId="{FE802BDD-4174-489D-8907-4490A7F1FBE0}" type="presParOf" srcId="{8D01496A-3768-41F0-B564-0CBBBB057F53}" destId="{427E0D10-44C4-488B-B33C-9FA7FB2E1CED}" srcOrd="1" destOrd="0" presId="urn:microsoft.com/office/officeart/2016/7/layout/VerticalDownArrowProcess"/>
    <dgm:cxn modelId="{1999D8AA-640D-4045-878B-93928ED8A55F}" type="presParOf" srcId="{D1F7C65B-AEFB-4F80-8840-9EEC66B6CB33}" destId="{010AE293-4933-4708-868F-7896F259DE52}" srcOrd="1" destOrd="0" presId="urn:microsoft.com/office/officeart/2016/7/layout/VerticalDownArrowProcess"/>
    <dgm:cxn modelId="{BBD3FCD1-7F5F-466B-8D4E-5DDC98AD60C6}" type="presParOf" srcId="{D1F7C65B-AEFB-4F80-8840-9EEC66B6CB33}" destId="{3F470AB6-2DD1-48A1-B514-BB77F9DDFCBD}" srcOrd="2" destOrd="0" presId="urn:microsoft.com/office/officeart/2016/7/layout/VerticalDownArrowProcess"/>
    <dgm:cxn modelId="{0B02AA36-A951-4C2F-92B4-7100097BEAC6}" type="presParOf" srcId="{3F470AB6-2DD1-48A1-B514-BB77F9DDFCBD}" destId="{13225407-E79D-4A22-88BD-BDF4F92B8B9C}" srcOrd="0" destOrd="0" presId="urn:microsoft.com/office/officeart/2016/7/layout/VerticalDownArrowProcess"/>
    <dgm:cxn modelId="{342269D9-CBDD-49DF-B6DF-8416E873FC10}" type="presParOf" srcId="{3F470AB6-2DD1-48A1-B514-BB77F9DDFCBD}" destId="{E1CA5893-F6E9-4F83-B56B-DAB7FB6C8FD2}" srcOrd="1" destOrd="0" presId="urn:microsoft.com/office/officeart/2016/7/layout/VerticalDownArrowProcess"/>
    <dgm:cxn modelId="{8F7BF3E6-24C3-494B-B6C1-BF2380EF7294}" type="presParOf" srcId="{3F470AB6-2DD1-48A1-B514-BB77F9DDFCBD}" destId="{D98FE5EE-A8EA-4D33-AD74-DA887E49498C}" srcOrd="2" destOrd="0" presId="urn:microsoft.com/office/officeart/2016/7/layout/VerticalDownArrowProcess"/>
    <dgm:cxn modelId="{7E38D48B-5D52-4224-B660-F070F502E015}" type="presParOf" srcId="{D1F7C65B-AEFB-4F80-8840-9EEC66B6CB33}" destId="{9541DF67-91A6-4EFE-8EA3-9BCC03AA8537}" srcOrd="3" destOrd="0" presId="urn:microsoft.com/office/officeart/2016/7/layout/VerticalDownArrowProcess"/>
    <dgm:cxn modelId="{F8F13656-2994-4013-A40A-7D6F7E2D0BD8}" type="presParOf" srcId="{D1F7C65B-AEFB-4F80-8840-9EEC66B6CB33}" destId="{C437FC44-9BB5-42B4-AF31-270833987AF9}" srcOrd="4" destOrd="0" presId="urn:microsoft.com/office/officeart/2016/7/layout/VerticalDownArrowProcess"/>
    <dgm:cxn modelId="{6C309E8D-E120-472F-BE28-8EFAEC91D769}" type="presParOf" srcId="{C437FC44-9BB5-42B4-AF31-270833987AF9}" destId="{57A28668-CF37-40E4-9A59-BAAFD6C6C74D}" srcOrd="0" destOrd="0" presId="urn:microsoft.com/office/officeart/2016/7/layout/VerticalDownArrowProcess"/>
    <dgm:cxn modelId="{ADA90A29-FD73-418D-8F3C-BB5722E64D38}" type="presParOf" srcId="{C437FC44-9BB5-42B4-AF31-270833987AF9}" destId="{C8CBF29E-4563-4061-BB51-A8584FB23C32}" srcOrd="1" destOrd="0" presId="urn:microsoft.com/office/officeart/2016/7/layout/VerticalDownArrowProcess"/>
    <dgm:cxn modelId="{4673086C-0621-4A9F-9355-14208B6D4359}" type="presParOf" srcId="{C437FC44-9BB5-42B4-AF31-270833987AF9}" destId="{9536BA36-616D-4ADD-8A62-C88CBFE2DC72}" srcOrd="2" destOrd="0" presId="urn:microsoft.com/office/officeart/2016/7/layout/VerticalDownArrowProcess"/>
    <dgm:cxn modelId="{F8B62954-0A5E-404D-9274-892C947314E4}" type="presParOf" srcId="{D1F7C65B-AEFB-4F80-8840-9EEC66B6CB33}" destId="{C1EF9951-D342-4EC1-9A87-38BF4BFE07A4}" srcOrd="5" destOrd="0" presId="urn:microsoft.com/office/officeart/2016/7/layout/VerticalDownArrowProcess"/>
    <dgm:cxn modelId="{0701FD57-BFC5-4716-944E-3BE1361EE0A8}" type="presParOf" srcId="{D1F7C65B-AEFB-4F80-8840-9EEC66B6CB33}" destId="{B1C888D6-DB7D-4A79-9310-E42D29EC0A9C}" srcOrd="6" destOrd="0" presId="urn:microsoft.com/office/officeart/2016/7/layout/VerticalDownArrowProcess"/>
    <dgm:cxn modelId="{BB732126-8BC3-424B-849B-70CAE09F9C5D}" type="presParOf" srcId="{B1C888D6-DB7D-4A79-9310-E42D29EC0A9C}" destId="{46DE113F-5C71-4516-91E8-6C4190A08855}" srcOrd="0" destOrd="0" presId="urn:microsoft.com/office/officeart/2016/7/layout/VerticalDownArrowProcess"/>
    <dgm:cxn modelId="{4104D2B3-A1A6-4C3C-B29C-BA57473B39CB}" type="presParOf" srcId="{B1C888D6-DB7D-4A79-9310-E42D29EC0A9C}" destId="{C269E73D-242B-40B1-A3AA-75BAD8C00838}" srcOrd="1" destOrd="0" presId="urn:microsoft.com/office/officeart/2016/7/layout/VerticalDownArrowProcess"/>
    <dgm:cxn modelId="{7034F1A0-2255-43BA-AD3A-269AC0509A43}" type="presParOf" srcId="{B1C888D6-DB7D-4A79-9310-E42D29EC0A9C}" destId="{63620882-B301-43C7-BD83-9BB73C8C7EC8}" srcOrd="2" destOrd="0" presId="urn:microsoft.com/office/officeart/2016/7/layout/VerticalDownArrowProcess"/>
    <dgm:cxn modelId="{B96446FC-71B8-44FB-AC24-D7FCD8530CE8}" type="presParOf" srcId="{D1F7C65B-AEFB-4F80-8840-9EEC66B6CB33}" destId="{6B7492EC-6346-4677-B7D2-D70ECE2F6DB6}" srcOrd="7" destOrd="0" presId="urn:microsoft.com/office/officeart/2016/7/layout/VerticalDownArrowProcess"/>
    <dgm:cxn modelId="{46D0FCEE-FEF8-4284-AEBE-65BDE3A42837}" type="presParOf" srcId="{D1F7C65B-AEFB-4F80-8840-9EEC66B6CB33}" destId="{FCACD04B-303B-42C2-929D-6C7707E39CBE}" srcOrd="8" destOrd="0" presId="urn:microsoft.com/office/officeart/2016/7/layout/VerticalDownArrowProcess"/>
    <dgm:cxn modelId="{0AE11AB7-014C-4E9B-AF3F-1EB2B266B030}" type="presParOf" srcId="{FCACD04B-303B-42C2-929D-6C7707E39CBE}" destId="{98AFE9FF-12DD-437C-A3E6-A5FD27FF681F}" srcOrd="0" destOrd="0" presId="urn:microsoft.com/office/officeart/2016/7/layout/VerticalDownArrowProcess"/>
    <dgm:cxn modelId="{7D30D23D-E98D-4EE0-AB93-B80663AF9205}" type="presParOf" srcId="{FCACD04B-303B-42C2-929D-6C7707E39CBE}" destId="{CAF63B7B-4ABD-4575-90E3-1172F475886C}" srcOrd="1" destOrd="0" presId="urn:microsoft.com/office/officeart/2016/7/layout/VerticalDownArrowProcess"/>
    <dgm:cxn modelId="{499CFE08-F3E5-40E1-919A-EF2B9FFE3AF8}" type="presParOf" srcId="{FCACD04B-303B-42C2-929D-6C7707E39CBE}" destId="{F97E1B79-32BE-4766-80F8-B5DAE0E7B25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DB1AF9-793F-4C4B-857A-766F97895E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A614383-3A3D-4193-9BCF-BA22424968BE}">
      <dgm:prSet/>
      <dgm:spPr/>
      <dgm:t>
        <a:bodyPr/>
        <a:lstStyle/>
        <a:p>
          <a:pPr>
            <a:defRPr cap="all"/>
          </a:pPr>
          <a:r>
            <a:rPr lang="en-US"/>
            <a:t>Face Recognition.</a:t>
          </a:r>
        </a:p>
      </dgm:t>
    </dgm:pt>
    <dgm:pt modelId="{9978592E-AC2E-434B-B4C6-04C658300D10}" type="parTrans" cxnId="{A2BFBDFC-F4B3-4E16-B022-D889AEC33490}">
      <dgm:prSet/>
      <dgm:spPr/>
      <dgm:t>
        <a:bodyPr/>
        <a:lstStyle/>
        <a:p>
          <a:endParaRPr lang="en-US"/>
        </a:p>
      </dgm:t>
    </dgm:pt>
    <dgm:pt modelId="{5E274909-6D91-416C-B4DB-8EBF785B9890}" type="sibTrans" cxnId="{A2BFBDFC-F4B3-4E16-B022-D889AEC33490}">
      <dgm:prSet/>
      <dgm:spPr/>
      <dgm:t>
        <a:bodyPr/>
        <a:lstStyle/>
        <a:p>
          <a:endParaRPr lang="en-US"/>
        </a:p>
      </dgm:t>
    </dgm:pt>
    <dgm:pt modelId="{72501186-84AA-4DB2-8EC2-2EE5C2648C37}">
      <dgm:prSet/>
      <dgm:spPr/>
      <dgm:t>
        <a:bodyPr/>
        <a:lstStyle/>
        <a:p>
          <a:pPr>
            <a:defRPr cap="all"/>
          </a:pPr>
          <a:r>
            <a:rPr lang="en-US"/>
            <a:t>Biometric Detection.</a:t>
          </a:r>
        </a:p>
      </dgm:t>
    </dgm:pt>
    <dgm:pt modelId="{A4A7DBDA-BCDB-477F-8709-1331A384D74B}" type="parTrans" cxnId="{CCCF2E43-E13B-418B-A700-A0A89899A1DC}">
      <dgm:prSet/>
      <dgm:spPr/>
      <dgm:t>
        <a:bodyPr/>
        <a:lstStyle/>
        <a:p>
          <a:endParaRPr lang="en-US"/>
        </a:p>
      </dgm:t>
    </dgm:pt>
    <dgm:pt modelId="{CA19728D-F5A1-421C-A292-29D578B94B96}" type="sibTrans" cxnId="{CCCF2E43-E13B-418B-A700-A0A89899A1DC}">
      <dgm:prSet/>
      <dgm:spPr/>
      <dgm:t>
        <a:bodyPr/>
        <a:lstStyle/>
        <a:p>
          <a:endParaRPr lang="en-US"/>
        </a:p>
      </dgm:t>
    </dgm:pt>
    <dgm:pt modelId="{0CB149A7-A396-4B12-A7D7-AB3159EDA9F7}">
      <dgm:prSet/>
      <dgm:spPr/>
      <dgm:t>
        <a:bodyPr/>
        <a:lstStyle/>
        <a:p>
          <a:pPr>
            <a:defRPr cap="all"/>
          </a:pPr>
          <a:r>
            <a:rPr lang="en-US"/>
            <a:t>Medical Diagnosis.</a:t>
          </a:r>
        </a:p>
      </dgm:t>
    </dgm:pt>
    <dgm:pt modelId="{E5B563A2-7B67-45EE-9FE0-B0FAA3444B16}" type="parTrans" cxnId="{C3D175DC-269C-43F3-B267-BE1C79A2C929}">
      <dgm:prSet/>
      <dgm:spPr/>
      <dgm:t>
        <a:bodyPr/>
        <a:lstStyle/>
        <a:p>
          <a:endParaRPr lang="en-US"/>
        </a:p>
      </dgm:t>
    </dgm:pt>
    <dgm:pt modelId="{77B78858-C56E-40C2-AC76-5AD4192800C5}" type="sibTrans" cxnId="{C3D175DC-269C-43F3-B267-BE1C79A2C929}">
      <dgm:prSet/>
      <dgm:spPr/>
      <dgm:t>
        <a:bodyPr/>
        <a:lstStyle/>
        <a:p>
          <a:endParaRPr lang="en-US"/>
        </a:p>
      </dgm:t>
    </dgm:pt>
    <dgm:pt modelId="{A6171E00-855A-466D-92ED-CA9E16343695}">
      <dgm:prSet/>
      <dgm:spPr/>
      <dgm:t>
        <a:bodyPr/>
        <a:lstStyle/>
        <a:p>
          <a:pPr>
            <a:defRPr cap="all"/>
          </a:pPr>
          <a:r>
            <a:rPr lang="en-US" b="0" i="0"/>
            <a:t>In self-driving car, to detect the traffic signals.</a:t>
          </a:r>
          <a:endParaRPr lang="en-US"/>
        </a:p>
      </dgm:t>
    </dgm:pt>
    <dgm:pt modelId="{DF13EA64-E340-428C-9D5B-FB9D0C593AEB}" type="parTrans" cxnId="{9D53B1A1-7EC9-4DB7-905A-C081A97D870E}">
      <dgm:prSet/>
      <dgm:spPr/>
      <dgm:t>
        <a:bodyPr/>
        <a:lstStyle/>
        <a:p>
          <a:endParaRPr lang="en-US"/>
        </a:p>
      </dgm:t>
    </dgm:pt>
    <dgm:pt modelId="{DA44A219-6290-409D-83CB-59741E530D7B}" type="sibTrans" cxnId="{9D53B1A1-7EC9-4DB7-905A-C081A97D870E}">
      <dgm:prSet/>
      <dgm:spPr/>
      <dgm:t>
        <a:bodyPr/>
        <a:lstStyle/>
        <a:p>
          <a:endParaRPr lang="en-US"/>
        </a:p>
      </dgm:t>
    </dgm:pt>
    <dgm:pt modelId="{F26A332A-4C30-4757-9AE6-29843C25FF02}" type="pres">
      <dgm:prSet presAssocID="{C1DB1AF9-793F-4C4B-857A-766F97895EC7}" presName="root" presStyleCnt="0">
        <dgm:presLayoutVars>
          <dgm:dir/>
          <dgm:resizeHandles val="exact"/>
        </dgm:presLayoutVars>
      </dgm:prSet>
      <dgm:spPr/>
    </dgm:pt>
    <dgm:pt modelId="{7DF041B8-B5E7-4611-BB8E-45781AE23B4F}" type="pres">
      <dgm:prSet presAssocID="{9A614383-3A3D-4193-9BCF-BA22424968BE}" presName="compNode" presStyleCnt="0"/>
      <dgm:spPr/>
    </dgm:pt>
    <dgm:pt modelId="{0245EDA4-2155-4CD6-8555-762CBC62D447}" type="pres">
      <dgm:prSet presAssocID="{9A614383-3A3D-4193-9BCF-BA22424968BE}" presName="iconBgRect" presStyleLbl="bgShp" presStyleIdx="0" presStyleCnt="4"/>
      <dgm:spPr/>
    </dgm:pt>
    <dgm:pt modelId="{0EAF0E96-4D2D-49DE-88FD-9D213998CB57}" type="pres">
      <dgm:prSet presAssocID="{9A614383-3A3D-4193-9BCF-BA22424968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288417B-F37F-4FB5-B848-E4C564FA0E37}" type="pres">
      <dgm:prSet presAssocID="{9A614383-3A3D-4193-9BCF-BA22424968BE}" presName="spaceRect" presStyleCnt="0"/>
      <dgm:spPr/>
    </dgm:pt>
    <dgm:pt modelId="{B4C9E630-D0BB-443E-86C7-DADBD6CEE1DF}" type="pres">
      <dgm:prSet presAssocID="{9A614383-3A3D-4193-9BCF-BA22424968BE}" presName="textRect" presStyleLbl="revTx" presStyleIdx="0" presStyleCnt="4">
        <dgm:presLayoutVars>
          <dgm:chMax val="1"/>
          <dgm:chPref val="1"/>
        </dgm:presLayoutVars>
      </dgm:prSet>
      <dgm:spPr/>
    </dgm:pt>
    <dgm:pt modelId="{9E090EC2-305B-404A-B40C-E83116E2768E}" type="pres">
      <dgm:prSet presAssocID="{5E274909-6D91-416C-B4DB-8EBF785B9890}" presName="sibTrans" presStyleCnt="0"/>
      <dgm:spPr/>
    </dgm:pt>
    <dgm:pt modelId="{B2F3A11B-988A-4830-A323-91DE8ECB0005}" type="pres">
      <dgm:prSet presAssocID="{72501186-84AA-4DB2-8EC2-2EE5C2648C37}" presName="compNode" presStyleCnt="0"/>
      <dgm:spPr/>
    </dgm:pt>
    <dgm:pt modelId="{578758FB-4E2B-45AC-9A7C-9976BEB87363}" type="pres">
      <dgm:prSet presAssocID="{72501186-84AA-4DB2-8EC2-2EE5C2648C37}" presName="iconBgRect" presStyleLbl="bgShp" presStyleIdx="1" presStyleCnt="4"/>
      <dgm:spPr/>
    </dgm:pt>
    <dgm:pt modelId="{70D071E9-7FDA-477E-B013-45463B2DFBDB}" type="pres">
      <dgm:prSet presAssocID="{72501186-84AA-4DB2-8EC2-2EE5C2648C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6E28337-340A-4F4B-AA8F-E27B70FBAED2}" type="pres">
      <dgm:prSet presAssocID="{72501186-84AA-4DB2-8EC2-2EE5C2648C37}" presName="spaceRect" presStyleCnt="0"/>
      <dgm:spPr/>
    </dgm:pt>
    <dgm:pt modelId="{582647B5-8DBF-431D-9D73-56E740688F79}" type="pres">
      <dgm:prSet presAssocID="{72501186-84AA-4DB2-8EC2-2EE5C2648C37}" presName="textRect" presStyleLbl="revTx" presStyleIdx="1" presStyleCnt="4">
        <dgm:presLayoutVars>
          <dgm:chMax val="1"/>
          <dgm:chPref val="1"/>
        </dgm:presLayoutVars>
      </dgm:prSet>
      <dgm:spPr/>
    </dgm:pt>
    <dgm:pt modelId="{7751FEE6-6C32-4207-8AB6-2C00B64E497E}" type="pres">
      <dgm:prSet presAssocID="{CA19728D-F5A1-421C-A292-29D578B94B96}" presName="sibTrans" presStyleCnt="0"/>
      <dgm:spPr/>
    </dgm:pt>
    <dgm:pt modelId="{520DE900-D5F0-4F8C-8CCA-265856912B40}" type="pres">
      <dgm:prSet presAssocID="{0CB149A7-A396-4B12-A7D7-AB3159EDA9F7}" presName="compNode" presStyleCnt="0"/>
      <dgm:spPr/>
    </dgm:pt>
    <dgm:pt modelId="{83F076B1-3E8B-4568-8B52-3B83C42F2DE2}" type="pres">
      <dgm:prSet presAssocID="{0CB149A7-A396-4B12-A7D7-AB3159EDA9F7}" presName="iconBgRect" presStyleLbl="bgShp" presStyleIdx="2" presStyleCnt="4"/>
      <dgm:spPr/>
    </dgm:pt>
    <dgm:pt modelId="{3A065957-9550-4CAE-A2E5-A392F3DF6DA4}" type="pres">
      <dgm:prSet presAssocID="{0CB149A7-A396-4B12-A7D7-AB3159EDA9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6DCEEF8-40A0-44A5-8356-632256B40D9F}" type="pres">
      <dgm:prSet presAssocID="{0CB149A7-A396-4B12-A7D7-AB3159EDA9F7}" presName="spaceRect" presStyleCnt="0"/>
      <dgm:spPr/>
    </dgm:pt>
    <dgm:pt modelId="{1A96EE89-0105-4E13-9305-D072938E162B}" type="pres">
      <dgm:prSet presAssocID="{0CB149A7-A396-4B12-A7D7-AB3159EDA9F7}" presName="textRect" presStyleLbl="revTx" presStyleIdx="2" presStyleCnt="4">
        <dgm:presLayoutVars>
          <dgm:chMax val="1"/>
          <dgm:chPref val="1"/>
        </dgm:presLayoutVars>
      </dgm:prSet>
      <dgm:spPr/>
    </dgm:pt>
    <dgm:pt modelId="{5B2BD5A3-2D07-49BC-8514-9148F74157A3}" type="pres">
      <dgm:prSet presAssocID="{77B78858-C56E-40C2-AC76-5AD4192800C5}" presName="sibTrans" presStyleCnt="0"/>
      <dgm:spPr/>
    </dgm:pt>
    <dgm:pt modelId="{01811733-1EA9-4CCB-AA2A-0C0794F5553E}" type="pres">
      <dgm:prSet presAssocID="{A6171E00-855A-466D-92ED-CA9E16343695}" presName="compNode" presStyleCnt="0"/>
      <dgm:spPr/>
    </dgm:pt>
    <dgm:pt modelId="{9BE8BAC8-65D2-4EF3-AFDD-E2DD3CAE06DB}" type="pres">
      <dgm:prSet presAssocID="{A6171E00-855A-466D-92ED-CA9E16343695}" presName="iconBgRect" presStyleLbl="bgShp" presStyleIdx="3" presStyleCnt="4"/>
      <dgm:spPr/>
    </dgm:pt>
    <dgm:pt modelId="{2CE9F886-94B4-46F5-8924-D1EDE7A2BB89}" type="pres">
      <dgm:prSet presAssocID="{A6171E00-855A-466D-92ED-CA9E163436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C15F3B4C-F6EB-4A92-9E62-E025948E8D7A}" type="pres">
      <dgm:prSet presAssocID="{A6171E00-855A-466D-92ED-CA9E16343695}" presName="spaceRect" presStyleCnt="0"/>
      <dgm:spPr/>
    </dgm:pt>
    <dgm:pt modelId="{F2CACAD4-349C-44B4-ABBD-55639254DEA4}" type="pres">
      <dgm:prSet presAssocID="{A6171E00-855A-466D-92ED-CA9E163436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CF2E43-E13B-418B-A700-A0A89899A1DC}" srcId="{C1DB1AF9-793F-4C4B-857A-766F97895EC7}" destId="{72501186-84AA-4DB2-8EC2-2EE5C2648C37}" srcOrd="1" destOrd="0" parTransId="{A4A7DBDA-BCDB-477F-8709-1331A384D74B}" sibTransId="{CA19728D-F5A1-421C-A292-29D578B94B96}"/>
    <dgm:cxn modelId="{177D8847-9F82-4F82-9C81-E2C4C759DF5B}" type="presOf" srcId="{A6171E00-855A-466D-92ED-CA9E16343695}" destId="{F2CACAD4-349C-44B4-ABBD-55639254DEA4}" srcOrd="0" destOrd="0" presId="urn:microsoft.com/office/officeart/2018/5/layout/IconCircleLabelList"/>
    <dgm:cxn modelId="{1A1FA579-2E86-4711-AFB3-10933919C619}" type="presOf" srcId="{0CB149A7-A396-4B12-A7D7-AB3159EDA9F7}" destId="{1A96EE89-0105-4E13-9305-D072938E162B}" srcOrd="0" destOrd="0" presId="urn:microsoft.com/office/officeart/2018/5/layout/IconCircleLabelList"/>
    <dgm:cxn modelId="{6850448C-4279-4B07-AF43-817F4811F6DA}" type="presOf" srcId="{C1DB1AF9-793F-4C4B-857A-766F97895EC7}" destId="{F26A332A-4C30-4757-9AE6-29843C25FF02}" srcOrd="0" destOrd="0" presId="urn:microsoft.com/office/officeart/2018/5/layout/IconCircleLabelList"/>
    <dgm:cxn modelId="{9D53B1A1-7EC9-4DB7-905A-C081A97D870E}" srcId="{C1DB1AF9-793F-4C4B-857A-766F97895EC7}" destId="{A6171E00-855A-466D-92ED-CA9E16343695}" srcOrd="3" destOrd="0" parTransId="{DF13EA64-E340-428C-9D5B-FB9D0C593AEB}" sibTransId="{DA44A219-6290-409D-83CB-59741E530D7B}"/>
    <dgm:cxn modelId="{55A8FAA3-5783-43ED-9067-D6A482DA1ABB}" type="presOf" srcId="{72501186-84AA-4DB2-8EC2-2EE5C2648C37}" destId="{582647B5-8DBF-431D-9D73-56E740688F79}" srcOrd="0" destOrd="0" presId="urn:microsoft.com/office/officeart/2018/5/layout/IconCircleLabelList"/>
    <dgm:cxn modelId="{D0BE5BAC-DE14-4CC7-BC1D-FE47BF5CA314}" type="presOf" srcId="{9A614383-3A3D-4193-9BCF-BA22424968BE}" destId="{B4C9E630-D0BB-443E-86C7-DADBD6CEE1DF}" srcOrd="0" destOrd="0" presId="urn:microsoft.com/office/officeart/2018/5/layout/IconCircleLabelList"/>
    <dgm:cxn modelId="{C3D175DC-269C-43F3-B267-BE1C79A2C929}" srcId="{C1DB1AF9-793F-4C4B-857A-766F97895EC7}" destId="{0CB149A7-A396-4B12-A7D7-AB3159EDA9F7}" srcOrd="2" destOrd="0" parTransId="{E5B563A2-7B67-45EE-9FE0-B0FAA3444B16}" sibTransId="{77B78858-C56E-40C2-AC76-5AD4192800C5}"/>
    <dgm:cxn modelId="{A2BFBDFC-F4B3-4E16-B022-D889AEC33490}" srcId="{C1DB1AF9-793F-4C4B-857A-766F97895EC7}" destId="{9A614383-3A3D-4193-9BCF-BA22424968BE}" srcOrd="0" destOrd="0" parTransId="{9978592E-AC2E-434B-B4C6-04C658300D10}" sibTransId="{5E274909-6D91-416C-B4DB-8EBF785B9890}"/>
    <dgm:cxn modelId="{57435F04-483D-437E-96C9-819E26D00E16}" type="presParOf" srcId="{F26A332A-4C30-4757-9AE6-29843C25FF02}" destId="{7DF041B8-B5E7-4611-BB8E-45781AE23B4F}" srcOrd="0" destOrd="0" presId="urn:microsoft.com/office/officeart/2018/5/layout/IconCircleLabelList"/>
    <dgm:cxn modelId="{20DC7931-429A-459F-8133-002ADB56B7EC}" type="presParOf" srcId="{7DF041B8-B5E7-4611-BB8E-45781AE23B4F}" destId="{0245EDA4-2155-4CD6-8555-762CBC62D447}" srcOrd="0" destOrd="0" presId="urn:microsoft.com/office/officeart/2018/5/layout/IconCircleLabelList"/>
    <dgm:cxn modelId="{C31EC7AC-DFE2-49EF-B9E7-D3D744782553}" type="presParOf" srcId="{7DF041B8-B5E7-4611-BB8E-45781AE23B4F}" destId="{0EAF0E96-4D2D-49DE-88FD-9D213998CB57}" srcOrd="1" destOrd="0" presId="urn:microsoft.com/office/officeart/2018/5/layout/IconCircleLabelList"/>
    <dgm:cxn modelId="{8AB294DE-F0A9-43DC-A266-458673F924AF}" type="presParOf" srcId="{7DF041B8-B5E7-4611-BB8E-45781AE23B4F}" destId="{7288417B-F37F-4FB5-B848-E4C564FA0E37}" srcOrd="2" destOrd="0" presId="urn:microsoft.com/office/officeart/2018/5/layout/IconCircleLabelList"/>
    <dgm:cxn modelId="{6FE215DF-2E09-4C47-B99F-BE06B3407638}" type="presParOf" srcId="{7DF041B8-B5E7-4611-BB8E-45781AE23B4F}" destId="{B4C9E630-D0BB-443E-86C7-DADBD6CEE1DF}" srcOrd="3" destOrd="0" presId="urn:microsoft.com/office/officeart/2018/5/layout/IconCircleLabelList"/>
    <dgm:cxn modelId="{DF231E8B-1B48-4523-A7FF-F21CAF7979E0}" type="presParOf" srcId="{F26A332A-4C30-4757-9AE6-29843C25FF02}" destId="{9E090EC2-305B-404A-B40C-E83116E2768E}" srcOrd="1" destOrd="0" presId="urn:microsoft.com/office/officeart/2018/5/layout/IconCircleLabelList"/>
    <dgm:cxn modelId="{2955C645-DC0E-481A-938E-8170DA52A892}" type="presParOf" srcId="{F26A332A-4C30-4757-9AE6-29843C25FF02}" destId="{B2F3A11B-988A-4830-A323-91DE8ECB0005}" srcOrd="2" destOrd="0" presId="urn:microsoft.com/office/officeart/2018/5/layout/IconCircleLabelList"/>
    <dgm:cxn modelId="{5A0133D7-7EA5-4347-B11A-CC0556585311}" type="presParOf" srcId="{B2F3A11B-988A-4830-A323-91DE8ECB0005}" destId="{578758FB-4E2B-45AC-9A7C-9976BEB87363}" srcOrd="0" destOrd="0" presId="urn:microsoft.com/office/officeart/2018/5/layout/IconCircleLabelList"/>
    <dgm:cxn modelId="{1A5A09ED-0509-42C7-A1A3-48F157E74BB3}" type="presParOf" srcId="{B2F3A11B-988A-4830-A323-91DE8ECB0005}" destId="{70D071E9-7FDA-477E-B013-45463B2DFBDB}" srcOrd="1" destOrd="0" presId="urn:microsoft.com/office/officeart/2018/5/layout/IconCircleLabelList"/>
    <dgm:cxn modelId="{49CE249C-1D61-4008-B691-249C4C29CEC5}" type="presParOf" srcId="{B2F3A11B-988A-4830-A323-91DE8ECB0005}" destId="{A6E28337-340A-4F4B-AA8F-E27B70FBAED2}" srcOrd="2" destOrd="0" presId="urn:microsoft.com/office/officeart/2018/5/layout/IconCircleLabelList"/>
    <dgm:cxn modelId="{ACE76FA9-2803-448A-BEBE-1B4F2324CF42}" type="presParOf" srcId="{B2F3A11B-988A-4830-A323-91DE8ECB0005}" destId="{582647B5-8DBF-431D-9D73-56E740688F79}" srcOrd="3" destOrd="0" presId="urn:microsoft.com/office/officeart/2018/5/layout/IconCircleLabelList"/>
    <dgm:cxn modelId="{401D8ED5-05DB-43FD-8735-46ED216B923C}" type="presParOf" srcId="{F26A332A-4C30-4757-9AE6-29843C25FF02}" destId="{7751FEE6-6C32-4207-8AB6-2C00B64E497E}" srcOrd="3" destOrd="0" presId="urn:microsoft.com/office/officeart/2018/5/layout/IconCircleLabelList"/>
    <dgm:cxn modelId="{D0608FF2-30F5-4ED8-A795-2DC6EB17F21A}" type="presParOf" srcId="{F26A332A-4C30-4757-9AE6-29843C25FF02}" destId="{520DE900-D5F0-4F8C-8CCA-265856912B40}" srcOrd="4" destOrd="0" presId="urn:microsoft.com/office/officeart/2018/5/layout/IconCircleLabelList"/>
    <dgm:cxn modelId="{95A8413B-F81D-42A0-826D-C7C838EC8C88}" type="presParOf" srcId="{520DE900-D5F0-4F8C-8CCA-265856912B40}" destId="{83F076B1-3E8B-4568-8B52-3B83C42F2DE2}" srcOrd="0" destOrd="0" presId="urn:microsoft.com/office/officeart/2018/5/layout/IconCircleLabelList"/>
    <dgm:cxn modelId="{935B8520-D8BB-4C9D-87A2-513DF2285CFC}" type="presParOf" srcId="{520DE900-D5F0-4F8C-8CCA-265856912B40}" destId="{3A065957-9550-4CAE-A2E5-A392F3DF6DA4}" srcOrd="1" destOrd="0" presId="urn:microsoft.com/office/officeart/2018/5/layout/IconCircleLabelList"/>
    <dgm:cxn modelId="{414737BB-472E-418D-8610-3AE85E66C5B5}" type="presParOf" srcId="{520DE900-D5F0-4F8C-8CCA-265856912B40}" destId="{A6DCEEF8-40A0-44A5-8356-632256B40D9F}" srcOrd="2" destOrd="0" presId="urn:microsoft.com/office/officeart/2018/5/layout/IconCircleLabelList"/>
    <dgm:cxn modelId="{6C52E571-B178-4125-8882-DB78393173D5}" type="presParOf" srcId="{520DE900-D5F0-4F8C-8CCA-265856912B40}" destId="{1A96EE89-0105-4E13-9305-D072938E162B}" srcOrd="3" destOrd="0" presId="urn:microsoft.com/office/officeart/2018/5/layout/IconCircleLabelList"/>
    <dgm:cxn modelId="{8FF2FF54-9908-4431-9207-5720B477416F}" type="presParOf" srcId="{F26A332A-4C30-4757-9AE6-29843C25FF02}" destId="{5B2BD5A3-2D07-49BC-8514-9148F74157A3}" srcOrd="5" destOrd="0" presId="urn:microsoft.com/office/officeart/2018/5/layout/IconCircleLabelList"/>
    <dgm:cxn modelId="{2BE97CEB-E358-4C64-AD9D-02C7F7F238FF}" type="presParOf" srcId="{F26A332A-4C30-4757-9AE6-29843C25FF02}" destId="{01811733-1EA9-4CCB-AA2A-0C0794F5553E}" srcOrd="6" destOrd="0" presId="urn:microsoft.com/office/officeart/2018/5/layout/IconCircleLabelList"/>
    <dgm:cxn modelId="{77440979-4D10-4673-90C8-A85862D99820}" type="presParOf" srcId="{01811733-1EA9-4CCB-AA2A-0C0794F5553E}" destId="{9BE8BAC8-65D2-4EF3-AFDD-E2DD3CAE06DB}" srcOrd="0" destOrd="0" presId="urn:microsoft.com/office/officeart/2018/5/layout/IconCircleLabelList"/>
    <dgm:cxn modelId="{3748ECE1-653A-4DE5-BF60-298B9B887EAE}" type="presParOf" srcId="{01811733-1EA9-4CCB-AA2A-0C0794F5553E}" destId="{2CE9F886-94B4-46F5-8924-D1EDE7A2BB89}" srcOrd="1" destOrd="0" presId="urn:microsoft.com/office/officeart/2018/5/layout/IconCircleLabelList"/>
    <dgm:cxn modelId="{B6D34E55-EDF5-4517-89EB-37E095929349}" type="presParOf" srcId="{01811733-1EA9-4CCB-AA2A-0C0794F5553E}" destId="{C15F3B4C-F6EB-4A92-9E62-E025948E8D7A}" srcOrd="2" destOrd="0" presId="urn:microsoft.com/office/officeart/2018/5/layout/IconCircleLabelList"/>
    <dgm:cxn modelId="{6B6DCFD9-ACA6-46E4-89FF-FF0D2ABFBAA2}" type="presParOf" srcId="{01811733-1EA9-4CCB-AA2A-0C0794F5553E}" destId="{F2CACAD4-349C-44B4-ABBD-55639254DE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A37D6-8B03-4192-AC1C-55ED73192D1A}">
      <dsp:nvSpPr>
        <dsp:cNvPr id="0" name=""/>
        <dsp:cNvSpPr/>
      </dsp:nvSpPr>
      <dsp:spPr>
        <a:xfrm>
          <a:off x="462744" y="767709"/>
          <a:ext cx="1166625" cy="1166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74E91-10F3-463A-BEE1-44E1AB739350}">
      <dsp:nvSpPr>
        <dsp:cNvPr id="0" name=""/>
        <dsp:cNvSpPr/>
      </dsp:nvSpPr>
      <dsp:spPr>
        <a:xfrm>
          <a:off x="711369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8C86-7F3E-4E00-B3CF-FFE5FE6A4111}">
      <dsp:nvSpPr>
        <dsp:cNvPr id="0" name=""/>
        <dsp:cNvSpPr/>
      </dsp:nvSpPr>
      <dsp:spPr>
        <a:xfrm>
          <a:off x="89806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Open Source </a:t>
          </a:r>
          <a:endParaRPr lang="en-US" sz="2300" kern="1200"/>
        </a:p>
      </dsp:txBody>
      <dsp:txXfrm>
        <a:off x="89806" y="2297709"/>
        <a:ext cx="1912500" cy="720000"/>
      </dsp:txXfrm>
    </dsp:sp>
    <dsp:sp modelId="{45439718-EAF1-435D-B3BD-5DFA4C1568C0}">
      <dsp:nvSpPr>
        <dsp:cNvPr id="0" name=""/>
        <dsp:cNvSpPr/>
      </dsp:nvSpPr>
      <dsp:spPr>
        <a:xfrm>
          <a:off x="2709932" y="767709"/>
          <a:ext cx="1166625" cy="1166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0D22B-934B-4619-BFE0-741BA36DE54F}">
      <dsp:nvSpPr>
        <dsp:cNvPr id="0" name=""/>
        <dsp:cNvSpPr/>
      </dsp:nvSpPr>
      <dsp:spPr>
        <a:xfrm>
          <a:off x="2958557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816C4-F74E-45A6-B109-2EF6AF86A969}">
      <dsp:nvSpPr>
        <dsp:cNvPr id="0" name=""/>
        <dsp:cNvSpPr/>
      </dsp:nvSpPr>
      <dsp:spPr>
        <a:xfrm>
          <a:off x="2336994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Optimized </a:t>
          </a:r>
          <a:endParaRPr lang="en-US" sz="2300" kern="1200"/>
        </a:p>
      </dsp:txBody>
      <dsp:txXfrm>
        <a:off x="2336994" y="2297709"/>
        <a:ext cx="1912500" cy="720000"/>
      </dsp:txXfrm>
    </dsp:sp>
    <dsp:sp modelId="{43DFC401-E6C0-4069-AAD0-E17EA9040233}">
      <dsp:nvSpPr>
        <dsp:cNvPr id="0" name=""/>
        <dsp:cNvSpPr/>
      </dsp:nvSpPr>
      <dsp:spPr>
        <a:xfrm>
          <a:off x="4957119" y="767709"/>
          <a:ext cx="1166625" cy="1166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7E81-A9E3-4228-A48C-EB1C7D4D78DE}">
      <dsp:nvSpPr>
        <dsp:cNvPr id="0" name=""/>
        <dsp:cNvSpPr/>
      </dsp:nvSpPr>
      <dsp:spPr>
        <a:xfrm>
          <a:off x="5205744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6F6D-6209-4EEF-AA05-7E74032621D6}">
      <dsp:nvSpPr>
        <dsp:cNvPr id="0" name=""/>
        <dsp:cNvSpPr/>
      </dsp:nvSpPr>
      <dsp:spPr>
        <a:xfrm>
          <a:off x="4584182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Cross-Platform </a:t>
          </a:r>
          <a:endParaRPr lang="en-US" sz="2300" kern="1200"/>
        </a:p>
      </dsp:txBody>
      <dsp:txXfrm>
        <a:off x="4584182" y="2297709"/>
        <a:ext cx="19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2609A-65E1-4BBA-8D95-4B6272E5A3CC}">
      <dsp:nvSpPr>
        <dsp:cNvPr id="0" name=""/>
        <dsp:cNvSpPr/>
      </dsp:nvSpPr>
      <dsp:spPr>
        <a:xfrm>
          <a:off x="1278118" y="0"/>
          <a:ext cx="2608407" cy="932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Why </a:t>
          </a:r>
          <a:r>
            <a:rPr lang="en-US" sz="1700" b="1" kern="1200" dirty="0" err="1"/>
            <a:t>Numpy</a:t>
          </a:r>
          <a:r>
            <a:rPr lang="en-US" sz="1700" b="1" kern="1200" dirty="0"/>
            <a:t> ?</a:t>
          </a:r>
          <a:endParaRPr lang="en-US" sz="1700" kern="1200" dirty="0"/>
        </a:p>
      </dsp:txBody>
      <dsp:txXfrm>
        <a:off x="1305433" y="27315"/>
        <a:ext cx="2553777" cy="877985"/>
      </dsp:txXfrm>
    </dsp:sp>
    <dsp:sp modelId="{B1C71C0A-B826-4BC5-987D-5019A835D022}">
      <dsp:nvSpPr>
        <dsp:cNvPr id="0" name=""/>
        <dsp:cNvSpPr/>
      </dsp:nvSpPr>
      <dsp:spPr>
        <a:xfrm rot="5400000">
          <a:off x="2407457" y="955930"/>
          <a:ext cx="349730" cy="419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56420" y="990903"/>
        <a:ext cx="251806" cy="244811"/>
      </dsp:txXfrm>
    </dsp:sp>
    <dsp:sp modelId="{4C67A0CF-AFCA-49AB-A8F5-02FB92AD914F}">
      <dsp:nvSpPr>
        <dsp:cNvPr id="0" name=""/>
        <dsp:cNvSpPr/>
      </dsp:nvSpPr>
      <dsp:spPr>
        <a:xfrm>
          <a:off x="1278118" y="1398922"/>
          <a:ext cx="2608407" cy="932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similar to python list and functions in more efficient and faster way.</a:t>
          </a:r>
        </a:p>
      </dsp:txBody>
      <dsp:txXfrm>
        <a:off x="1305433" y="1426237"/>
        <a:ext cx="2553777" cy="877985"/>
      </dsp:txXfrm>
    </dsp:sp>
    <dsp:sp modelId="{76D39C93-4BEC-43A0-8F1A-8F260F04352F}">
      <dsp:nvSpPr>
        <dsp:cNvPr id="0" name=""/>
        <dsp:cNvSpPr/>
      </dsp:nvSpPr>
      <dsp:spPr>
        <a:xfrm rot="5400000">
          <a:off x="2407457" y="2354852"/>
          <a:ext cx="349730" cy="419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56420" y="2389825"/>
        <a:ext cx="251806" cy="244811"/>
      </dsp:txXfrm>
    </dsp:sp>
    <dsp:sp modelId="{76266927-D4AC-4E10-9206-65FBA520AC61}">
      <dsp:nvSpPr>
        <dsp:cNvPr id="0" name=""/>
        <dsp:cNvSpPr/>
      </dsp:nvSpPr>
      <dsp:spPr>
        <a:xfrm>
          <a:off x="1278118" y="2797845"/>
          <a:ext cx="2608407" cy="932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can quick built advanced functionalities such as Tensorflow, Pandas.</a:t>
          </a:r>
        </a:p>
      </dsp:txBody>
      <dsp:txXfrm>
        <a:off x="1305433" y="2825160"/>
        <a:ext cx="2553777" cy="877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C34CE-D3C9-4664-874A-8AD4A6761828}">
      <dsp:nvSpPr>
        <dsp:cNvPr id="0" name=""/>
        <dsp:cNvSpPr/>
      </dsp:nvSpPr>
      <dsp:spPr>
        <a:xfrm>
          <a:off x="0" y="3894354"/>
          <a:ext cx="2626614" cy="6389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5</a:t>
          </a:r>
        </a:p>
      </dsp:txBody>
      <dsp:txXfrm>
        <a:off x="0" y="3894354"/>
        <a:ext cx="2626614" cy="638901"/>
      </dsp:txXfrm>
    </dsp:sp>
    <dsp:sp modelId="{111C2ACD-F972-4613-955D-0366A50B74A1}">
      <dsp:nvSpPr>
        <dsp:cNvPr id="0" name=""/>
        <dsp:cNvSpPr/>
      </dsp:nvSpPr>
      <dsp:spPr>
        <a:xfrm>
          <a:off x="2626614" y="3894354"/>
          <a:ext cx="7879842" cy="6389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 the upper and lower bound to create mask.</a:t>
          </a:r>
        </a:p>
      </dsp:txBody>
      <dsp:txXfrm>
        <a:off x="2626614" y="3894354"/>
        <a:ext cx="7879842" cy="638901"/>
      </dsp:txXfrm>
    </dsp:sp>
    <dsp:sp modelId="{B954A7FC-DBF8-415A-8E43-22FE4AC15DB5}">
      <dsp:nvSpPr>
        <dsp:cNvPr id="0" name=""/>
        <dsp:cNvSpPr/>
      </dsp:nvSpPr>
      <dsp:spPr>
        <a:xfrm rot="10800000">
          <a:off x="0" y="2921308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</a:t>
          </a:r>
        </a:p>
      </dsp:txBody>
      <dsp:txXfrm rot="-10800000">
        <a:off x="0" y="2921308"/>
        <a:ext cx="2626614" cy="638709"/>
      </dsp:txXfrm>
    </dsp:sp>
    <dsp:sp modelId="{0A69C770-D157-4DE0-ACB5-443AB553F9BC}">
      <dsp:nvSpPr>
        <dsp:cNvPr id="0" name=""/>
        <dsp:cNvSpPr/>
      </dsp:nvSpPr>
      <dsp:spPr>
        <a:xfrm>
          <a:off x="2626614" y="2921308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cv2.cvtColor(frame, cv2.COLOR_BGR2HSV) -&gt; convert the frame in BGR to HSV.</a:t>
          </a:r>
        </a:p>
      </dsp:txBody>
      <dsp:txXfrm>
        <a:off x="2626614" y="2921308"/>
        <a:ext cx="7879842" cy="638709"/>
      </dsp:txXfrm>
    </dsp:sp>
    <dsp:sp modelId="{DFB5E3D2-93D4-4F07-8CB0-C1678822164D}">
      <dsp:nvSpPr>
        <dsp:cNvPr id="0" name=""/>
        <dsp:cNvSpPr/>
      </dsp:nvSpPr>
      <dsp:spPr>
        <a:xfrm rot="10800000">
          <a:off x="0" y="1948261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3</a:t>
          </a:r>
        </a:p>
      </dsp:txBody>
      <dsp:txXfrm rot="-10800000">
        <a:off x="0" y="1948261"/>
        <a:ext cx="2626614" cy="638709"/>
      </dsp:txXfrm>
    </dsp:sp>
    <dsp:sp modelId="{F7F87A36-4A71-403E-BB53-AE055153B7BE}">
      <dsp:nvSpPr>
        <dsp:cNvPr id="0" name=""/>
        <dsp:cNvSpPr/>
      </dsp:nvSpPr>
      <dsp:spPr>
        <a:xfrm>
          <a:off x="2626614" y="1948261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reads the input and stored in frame.</a:t>
          </a:r>
        </a:p>
      </dsp:txBody>
      <dsp:txXfrm>
        <a:off x="2626614" y="1948261"/>
        <a:ext cx="7879842" cy="638709"/>
      </dsp:txXfrm>
    </dsp:sp>
    <dsp:sp modelId="{32F52219-E214-4020-8A22-45DE81676FC9}">
      <dsp:nvSpPr>
        <dsp:cNvPr id="0" name=""/>
        <dsp:cNvSpPr/>
      </dsp:nvSpPr>
      <dsp:spPr>
        <a:xfrm rot="10800000">
          <a:off x="0" y="975214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</a:t>
          </a:r>
        </a:p>
      </dsp:txBody>
      <dsp:txXfrm rot="-10800000">
        <a:off x="0" y="975214"/>
        <a:ext cx="2626614" cy="638709"/>
      </dsp:txXfrm>
    </dsp:sp>
    <dsp:sp modelId="{5A5A11F0-4147-4100-A075-4F6D00F364CF}">
      <dsp:nvSpPr>
        <dsp:cNvPr id="0" name=""/>
        <dsp:cNvSpPr/>
      </dsp:nvSpPr>
      <dsp:spPr>
        <a:xfrm>
          <a:off x="2626614" y="975214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VideoCapture() -&gt; Record real time video from webcam</a:t>
          </a:r>
        </a:p>
      </dsp:txBody>
      <dsp:txXfrm>
        <a:off x="2626614" y="975214"/>
        <a:ext cx="7879842" cy="638709"/>
      </dsp:txXfrm>
    </dsp:sp>
    <dsp:sp modelId="{F27EE0FD-A337-490E-BACA-EC60589D6711}">
      <dsp:nvSpPr>
        <dsp:cNvPr id="0" name=""/>
        <dsp:cNvSpPr/>
      </dsp:nvSpPr>
      <dsp:spPr>
        <a:xfrm rot="10800000">
          <a:off x="0" y="2168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1</a:t>
          </a:r>
        </a:p>
      </dsp:txBody>
      <dsp:txXfrm rot="-10800000">
        <a:off x="0" y="2168"/>
        <a:ext cx="2626614" cy="638709"/>
      </dsp:txXfrm>
    </dsp:sp>
    <dsp:sp modelId="{0879DBFD-90C5-4457-B54D-877F71ED89F6}">
      <dsp:nvSpPr>
        <dsp:cNvPr id="0" name=""/>
        <dsp:cNvSpPr/>
      </dsp:nvSpPr>
      <dsp:spPr>
        <a:xfrm>
          <a:off x="2626614" y="2168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cv2 and numpy</a:t>
          </a:r>
        </a:p>
      </dsp:txBody>
      <dsp:txXfrm>
        <a:off x="2626614" y="2168"/>
        <a:ext cx="7879842" cy="638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84A3E-B61D-48D7-9063-9658BCC15AC6}">
      <dsp:nvSpPr>
        <dsp:cNvPr id="0" name=""/>
        <dsp:cNvSpPr/>
      </dsp:nvSpPr>
      <dsp:spPr>
        <a:xfrm>
          <a:off x="0" y="3894354"/>
          <a:ext cx="2626614" cy="6389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10</a:t>
          </a:r>
        </a:p>
      </dsp:txBody>
      <dsp:txXfrm>
        <a:off x="0" y="3894354"/>
        <a:ext cx="2626614" cy="638901"/>
      </dsp:txXfrm>
    </dsp:sp>
    <dsp:sp modelId="{427E0D10-44C4-488B-B33C-9FA7FB2E1CED}">
      <dsp:nvSpPr>
        <dsp:cNvPr id="0" name=""/>
        <dsp:cNvSpPr/>
      </dsp:nvSpPr>
      <dsp:spPr>
        <a:xfrm>
          <a:off x="2626614" y="3894354"/>
          <a:ext cx="7879842" cy="6389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destroyAllWindows()-&gt; it kills all the window</a:t>
          </a:r>
        </a:p>
      </dsp:txBody>
      <dsp:txXfrm>
        <a:off x="2626614" y="3894354"/>
        <a:ext cx="7879842" cy="638901"/>
      </dsp:txXfrm>
    </dsp:sp>
    <dsp:sp modelId="{E1CA5893-F6E9-4F83-B56B-DAB7FB6C8FD2}">
      <dsp:nvSpPr>
        <dsp:cNvPr id="0" name=""/>
        <dsp:cNvSpPr/>
      </dsp:nvSpPr>
      <dsp:spPr>
        <a:xfrm rot="10800000">
          <a:off x="0" y="2921308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9</a:t>
          </a:r>
        </a:p>
      </dsp:txBody>
      <dsp:txXfrm rot="-10800000">
        <a:off x="0" y="2921308"/>
        <a:ext cx="2626614" cy="638709"/>
      </dsp:txXfrm>
    </dsp:sp>
    <dsp:sp modelId="{D98FE5EE-A8EA-4D33-AD74-DA887E49498C}">
      <dsp:nvSpPr>
        <dsp:cNvPr id="0" name=""/>
        <dsp:cNvSpPr/>
      </dsp:nvSpPr>
      <dsp:spPr>
        <a:xfrm>
          <a:off x="2626614" y="2921308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release() -&gt; the camera port got released, no longer in work.</a:t>
          </a:r>
        </a:p>
      </dsp:txBody>
      <dsp:txXfrm>
        <a:off x="2626614" y="2921308"/>
        <a:ext cx="7879842" cy="638709"/>
      </dsp:txXfrm>
    </dsp:sp>
    <dsp:sp modelId="{C8CBF29E-4563-4061-BB51-A8584FB23C32}">
      <dsp:nvSpPr>
        <dsp:cNvPr id="0" name=""/>
        <dsp:cNvSpPr/>
      </dsp:nvSpPr>
      <dsp:spPr>
        <a:xfrm rot="10800000">
          <a:off x="0" y="1948261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8</a:t>
          </a:r>
        </a:p>
      </dsp:txBody>
      <dsp:txXfrm rot="-10800000">
        <a:off x="0" y="1948261"/>
        <a:ext cx="2626614" cy="638709"/>
      </dsp:txXfrm>
    </dsp:sp>
    <dsp:sp modelId="{9536BA36-616D-4ADD-8A62-C88CBFE2DC72}">
      <dsp:nvSpPr>
        <dsp:cNvPr id="0" name=""/>
        <dsp:cNvSpPr/>
      </dsp:nvSpPr>
      <dsp:spPr>
        <a:xfrm>
          <a:off x="2626614" y="1948261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waitKey() -&gt; An interrupt is required to break out the function</a:t>
          </a:r>
        </a:p>
      </dsp:txBody>
      <dsp:txXfrm>
        <a:off x="2626614" y="1948261"/>
        <a:ext cx="7879842" cy="638709"/>
      </dsp:txXfrm>
    </dsp:sp>
    <dsp:sp modelId="{C269E73D-242B-40B1-A3AA-75BAD8C00838}">
      <dsp:nvSpPr>
        <dsp:cNvPr id="0" name=""/>
        <dsp:cNvSpPr/>
      </dsp:nvSpPr>
      <dsp:spPr>
        <a:xfrm rot="10800000">
          <a:off x="0" y="975214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7</a:t>
          </a:r>
        </a:p>
      </dsp:txBody>
      <dsp:txXfrm rot="-10800000">
        <a:off x="0" y="975214"/>
        <a:ext cx="2626614" cy="638709"/>
      </dsp:txXfrm>
    </dsp:sp>
    <dsp:sp modelId="{63620882-B301-43C7-BD83-9BB73C8C7EC8}">
      <dsp:nvSpPr>
        <dsp:cNvPr id="0" name=""/>
        <dsp:cNvSpPr/>
      </dsp:nvSpPr>
      <dsp:spPr>
        <a:xfrm>
          <a:off x="2626614" y="975214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imshow() -&gt; Return an output </a:t>
          </a:r>
        </a:p>
      </dsp:txBody>
      <dsp:txXfrm>
        <a:off x="2626614" y="975214"/>
        <a:ext cx="7879842" cy="638709"/>
      </dsp:txXfrm>
    </dsp:sp>
    <dsp:sp modelId="{CAF63B7B-4ABD-4575-90E3-1172F475886C}">
      <dsp:nvSpPr>
        <dsp:cNvPr id="0" name=""/>
        <dsp:cNvSpPr/>
      </dsp:nvSpPr>
      <dsp:spPr>
        <a:xfrm rot="10800000">
          <a:off x="0" y="2168"/>
          <a:ext cx="2626614" cy="9826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56464" rIns="18680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6</a:t>
          </a:r>
        </a:p>
      </dsp:txBody>
      <dsp:txXfrm rot="-10800000">
        <a:off x="0" y="2168"/>
        <a:ext cx="2626614" cy="638709"/>
      </dsp:txXfrm>
    </dsp:sp>
    <dsp:sp modelId="{F97E1B79-32BE-4766-80F8-B5DAE0E7B252}">
      <dsp:nvSpPr>
        <dsp:cNvPr id="0" name=""/>
        <dsp:cNvSpPr/>
      </dsp:nvSpPr>
      <dsp:spPr>
        <a:xfrm>
          <a:off x="2626614" y="2168"/>
          <a:ext cx="7879842" cy="63870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203200" rIns="15984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bitwise AND operator between frame and mask.</a:t>
          </a:r>
        </a:p>
      </dsp:txBody>
      <dsp:txXfrm>
        <a:off x="2626614" y="2168"/>
        <a:ext cx="7879842" cy="638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5EDA4-2155-4CD6-8555-762CBC62D447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F0E96-4D2D-49DE-88FD-9D213998CB57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E630-D0BB-443E-86C7-DADBD6CEE1DF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Face Recognition.</a:t>
          </a:r>
        </a:p>
      </dsp:txBody>
      <dsp:txXfrm>
        <a:off x="870931" y="1772471"/>
        <a:ext cx="2078977" cy="720000"/>
      </dsp:txXfrm>
    </dsp:sp>
    <dsp:sp modelId="{578758FB-4E2B-45AC-9A7C-9976BEB87363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071E9-7FDA-477E-B013-45463B2DFBDB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47B5-8DBF-431D-9D73-56E740688F79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Biometric Detection.</a:t>
          </a:r>
        </a:p>
      </dsp:txBody>
      <dsp:txXfrm>
        <a:off x="3313730" y="1772471"/>
        <a:ext cx="2078977" cy="720000"/>
      </dsp:txXfrm>
    </dsp:sp>
    <dsp:sp modelId="{83F076B1-3E8B-4568-8B52-3B83C42F2DE2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65957-9550-4CAE-A2E5-A392F3DF6DA4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6EE89-0105-4E13-9305-D072938E162B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Medical Diagnosis.</a:t>
          </a:r>
        </a:p>
      </dsp:txBody>
      <dsp:txXfrm>
        <a:off x="870931" y="4675398"/>
        <a:ext cx="2078977" cy="720000"/>
      </dsp:txXfrm>
    </dsp:sp>
    <dsp:sp modelId="{9BE8BAC8-65D2-4EF3-AFDD-E2DD3CAE06DB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9F886-94B4-46F5-8924-D1EDE7A2BB89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ACAD4-349C-44B4-ABBD-55639254DEA4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In self-driving car, to detect the traffic signals.</a:t>
          </a:r>
          <a:endParaRPr lang="en-US" sz="1700" kern="1200"/>
        </a:p>
      </dsp:txBody>
      <dsp:txXfrm>
        <a:off x="3313730" y="4675398"/>
        <a:ext cx="20789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D18-BBBD-4CE1-8EFB-B163CDC8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86BC5-6C4F-4CE4-8145-FA3DA6D1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58F0-AF9E-43AE-9D46-1566F49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3F49-F2D1-485F-A32A-6010554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1943-2E5A-45B1-8DFB-96843A9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84E-3958-4B85-B4CF-DAED9EF5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B3E6-C494-4E30-AAF6-5748CBCA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F8D3-B731-4514-91D1-98981395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BC51-285D-4955-BA80-50B2F328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8326-30E0-4F66-8E0D-1AE27BA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6F40-534D-4BBD-ADFC-B7440153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8849-05AF-424F-BFAE-CBD6F0AB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E3F4-F066-417E-B7FB-B76633CB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3CC3-4069-46AD-AD0F-0F9A286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23A2-0882-4E9B-8E6E-AB6A64A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ECD-ADFB-4570-A9E8-B0AFF40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C575-E05A-42C6-A318-4DC565FA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A4A7-3F5F-401E-A89F-06E347D9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9EE-D0BD-4362-BCB2-41993E3B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11D2-6080-446E-B76C-C14B5178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36D6-B2AA-49A6-8723-B3BCD13E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27DD-77E4-460A-A878-BEC85044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0800-97D9-4DA0-8A50-6ABCD61E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302B-0ABC-4859-85EE-6C1F9492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5191-8ADF-49A2-B905-59AE5B35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902-BB80-4167-AFEB-6F81E5A1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8FD3-1423-4579-AD81-68A4812AC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19118-0BDA-4EC4-AD34-8C8D0A861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005-0721-4D0F-BFBE-D07F3944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1E234-A7EA-4B86-B45D-700DB631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0D17-8C29-4CD9-B343-F3BC5FD0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F2FC-8975-47BE-A680-CD8C6E88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0F7E-3685-4CF0-8DBC-8498C7D5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43DB-9D4A-4B8E-86FF-2ED48366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3BD79-CAEC-4919-8CB7-610C604AD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36F88-0F81-454E-8E5A-0738F9A9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A0DFB-E748-464B-AF6A-4240C155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95777-FE99-4B53-9E3A-A8C1EF47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667DE-160D-4C74-AA55-40845207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D897-2CD8-49DA-BE47-123E004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BF3CC-3C4D-43E9-A42B-3265E875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FABD4-02F2-4B30-852D-F2B7F561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FB31-A762-4C64-892B-0110BA61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5CBD8-FA27-400D-A51A-B051FD3A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8A04-0B67-4EEA-B195-F085B50B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877E5-E68C-45FF-AC1D-11ADA24E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3F0C-154A-45C4-8196-73B2D965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E05A-9C8E-4C45-AA66-6A487917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C041-7BC6-4EFF-B822-49DBADE7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C110-7AC6-43AB-8963-856CF1DE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D4FA-3E7E-46CE-B6A5-45514B79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D2B7-AB0D-4F21-A79A-21FCF9AF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F028-1799-4B51-814A-B8542764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4361B-19E9-40F2-9DC7-4E92613F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3857-5F9D-4BCA-B2E9-F81063F6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FC855-58C4-445F-AA75-4BFA079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AB707-A8F3-412E-9364-B1EAE78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899B-579F-4EF3-A0DC-2B58A22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3FD72-B8C3-4E69-9C71-F61D0989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11D34-3BB9-493C-BA57-88F6ED6E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903F-A7E1-401E-B784-162463538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57CD-8453-411F-886E-9D999D54F96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D2EF-B479-49DE-8DAE-31B53745E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0CF1-2D50-4CC7-B05D-B372E01FC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A860-947F-4BAC-A477-4DFE435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9" descr="Multi-coloured lights blurred into a curve pattern">
            <a:extLst>
              <a:ext uri="{FF2B5EF4-FFF2-40B4-BE49-F238E27FC236}">
                <a16:creationId xmlns:a16="http://schemas.microsoft.com/office/drawing/2014/main" id="{995339AB-845A-BEFC-6CAC-305AD138F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35C3C-6EDB-41D9-B595-8457A4DF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53" y="1180417"/>
            <a:ext cx="526967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Color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39DF5-AB7E-4019-AD19-24782D5D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Prahlad Pallav 2019PH10647</a:t>
            </a:r>
          </a:p>
          <a:p>
            <a:pPr algn="l"/>
            <a:r>
              <a:rPr lang="en-US" dirty="0"/>
              <a:t>Alok Yadav 2019PH10614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Subtitle 2">
            <a:extLst>
              <a:ext uri="{FF2B5EF4-FFF2-40B4-BE49-F238E27FC236}">
                <a16:creationId xmlns:a16="http://schemas.microsoft.com/office/drawing/2014/main" id="{59B9AA5D-6C24-4293-8B1A-A1B1113A9E12}"/>
              </a:ext>
            </a:extLst>
          </p:cNvPr>
          <p:cNvSpPr txBox="1">
            <a:spLocks/>
          </p:cNvSpPr>
          <p:nvPr/>
        </p:nvSpPr>
        <p:spPr>
          <a:xfrm>
            <a:off x="295970" y="1079702"/>
            <a:ext cx="4901181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rgbClr val="FF0000"/>
                </a:solidFill>
              </a:rPr>
              <a:t>ELL 205 : Signal and System</a:t>
            </a:r>
          </a:p>
        </p:txBody>
      </p:sp>
    </p:spTree>
    <p:extLst>
      <p:ext uri="{BB962C8B-B14F-4D97-AF65-F5344CB8AC3E}">
        <p14:creationId xmlns:p14="http://schemas.microsoft.com/office/powerpoint/2010/main" val="190212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66F7-883C-4C15-BCB3-118EA228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32" y="834996"/>
            <a:ext cx="5148271" cy="5504688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02060"/>
                </a:solidFill>
                <a:effectLst/>
                <a:latin typeface="urw-din"/>
              </a:rPr>
              <a:t>Some Real-world Applications</a:t>
            </a:r>
            <a:br>
              <a:rPr lang="en-US" sz="5100" b="1" i="0" dirty="0">
                <a:solidFill>
                  <a:schemeClr val="accent5"/>
                </a:solidFill>
                <a:effectLst/>
                <a:latin typeface="urw-din"/>
              </a:rPr>
            </a:br>
            <a:endParaRPr lang="en-US" sz="5100" dirty="0">
              <a:solidFill>
                <a:schemeClr val="accent5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87F4384-91BD-BD15-0627-1BE3599B8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548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E88BD-C740-4DA3-B416-FE042F0B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effectLst/>
                <a:latin typeface="Georgia" panose="02040502050405020303" pitchFamily="18" charset="0"/>
              </a:rPr>
              <a:t>What is Color </a:t>
            </a:r>
            <a:r>
              <a:rPr lang="en-US" sz="2800" dirty="0">
                <a:latin typeface="Georgia" panose="02040502050405020303" pitchFamily="18" charset="0"/>
              </a:rPr>
              <a:t>Recognition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?</a:t>
            </a:r>
            <a:br>
              <a:rPr lang="en-US" sz="2800" b="0" i="0" dirty="0">
                <a:effectLst/>
                <a:latin typeface="Georgia" panose="02040502050405020303" pitchFamily="18" charset="0"/>
              </a:rPr>
            </a:br>
            <a:endParaRPr lang="en-US" sz="2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A87D-81E7-4CC4-A653-C6E76073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" y="1807089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Color recognition is the process of detection of any color as per our need.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 </a:t>
            </a:r>
            <a:r>
              <a:rPr lang="en-US" sz="2000" dirty="0" err="1"/>
              <a:t>recognising</a:t>
            </a:r>
            <a:r>
              <a:rPr lang="en-US" sz="2000" dirty="0"/>
              <a:t> different color, we can do different sorts of things and it has many real-life applications.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73A3F-5CFF-13E2-3BAF-6F7AA80F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8" r="12366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6F9D-52BE-4D05-B4E2-9D1BD324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OpenCV</a:t>
            </a:r>
            <a:r>
              <a:rPr lang="en-US" sz="3600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dirty="0">
                <a:effectLst/>
              </a:rPr>
              <a:t>-&gt; Open-Source Computer Vision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28C46-08F0-47E7-A023-BCD559FA649B}"/>
              </a:ext>
            </a:extLst>
          </p:cNvPr>
          <p:cNvSpPr txBox="1"/>
          <p:nvPr/>
        </p:nvSpPr>
        <p:spPr>
          <a:xfrm>
            <a:off x="5085182" y="2427806"/>
            <a:ext cx="6666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OpenCV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 huge open-source library for computer vision, machine learning, and image processing. OpenCV supports a wide variety of programming languages like Python, C++, Java, etc. It can process images and videos to identify objects, faces, or even the handwriting of a human.</a:t>
            </a:r>
            <a:endParaRPr lang="en-US" dirty="0"/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9082A82B-97A3-E8B0-F849-0CFDAB445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3" r="284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35E6778-5498-CDBC-4958-03647051F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14639"/>
              </p:ext>
            </p:extLst>
          </p:nvPr>
        </p:nvGraphicFramePr>
        <p:xfrm>
          <a:off x="5125300" y="34290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6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0DFF13C2-C220-F878-E366-5DB7D05B8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567910"/>
              </p:ext>
            </p:extLst>
          </p:nvPr>
        </p:nvGraphicFramePr>
        <p:xfrm>
          <a:off x="6189155" y="1563769"/>
          <a:ext cx="5164645" cy="373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B34553-8BC8-4885-91F2-38C89D1C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5" y="465612"/>
            <a:ext cx="5257800" cy="2103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6EEB5C-2C94-41F0-92EA-9FA13D719052}"/>
              </a:ext>
            </a:extLst>
          </p:cNvPr>
          <p:cNvSpPr txBox="1"/>
          <p:nvPr/>
        </p:nvSpPr>
        <p:spPr>
          <a:xfrm>
            <a:off x="922175" y="3331316"/>
            <a:ext cx="609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/>
              <a:t>Numpy</a:t>
            </a:r>
            <a:r>
              <a:rPr lang="en-US" b="1" i="0" dirty="0"/>
              <a:t> </a:t>
            </a:r>
            <a:r>
              <a:rPr lang="en-US" b="0" i="0" dirty="0"/>
              <a:t>is a general-purpose array-processing package. It provides a high-performance multidimensional array object, and tools for working with these arrays.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5DD3-AE66-49EE-A2F9-B38D3863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861224"/>
            <a:ext cx="7039270" cy="1286160"/>
          </a:xfrm>
        </p:spPr>
        <p:txBody>
          <a:bodyPr anchor="b">
            <a:normAutofit fontScale="90000"/>
          </a:bodyPr>
          <a:lstStyle/>
          <a:p>
            <a:r>
              <a:rPr lang="en-US" sz="4900" b="1" dirty="0">
                <a:solidFill>
                  <a:srgbClr val="FF0000"/>
                </a:solidFill>
              </a:rPr>
              <a:t>HSV -&gt; Hue, Saturation, Value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BC3E-2507-470F-93AF-DB51C4FB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Hue, saturation, and value are the main color properties that allow us to distinguish between different colors.</a:t>
            </a:r>
          </a:p>
          <a:p>
            <a:r>
              <a:rPr lang="en-US" sz="2000" dirty="0"/>
              <a:t>Hues are the three primary colors (red, blue, and yellow) and the three secondary colors (orange, green, and violet) that appear in the color wheel or color circle.</a:t>
            </a:r>
          </a:p>
          <a:p>
            <a:r>
              <a:rPr lang="en-US" sz="2000" dirty="0"/>
              <a:t>Color saturation is the purity and intensity of a color as displayed in an image.</a:t>
            </a:r>
          </a:p>
          <a:p>
            <a:r>
              <a:rPr lang="en-US" sz="2000" dirty="0"/>
              <a:t>Color value refers to the relative lightness or darkness of a color.</a:t>
            </a:r>
          </a:p>
        </p:txBody>
      </p:sp>
      <p:pic>
        <p:nvPicPr>
          <p:cNvPr id="11" name="Picture 4" descr="Different coloured sticks">
            <a:extLst>
              <a:ext uri="{FF2B5EF4-FFF2-40B4-BE49-F238E27FC236}">
                <a16:creationId xmlns:a16="http://schemas.microsoft.com/office/drawing/2014/main" id="{51389BCA-080C-7230-9FF8-217691CE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8" r="3175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9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8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E1DFE-F3E2-4E01-B9D3-39DED74E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Steps: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293CC4-24F0-3992-0A0B-FF0C62BF9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48820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B8851C-4221-22B6-BF3F-C7F8243F1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63882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8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2903DA-FF08-4A39-A438-E0902845F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458E1D-B581-4E17-9608-89215F11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urw-din</vt:lpstr>
      <vt:lpstr>Office Theme</vt:lpstr>
      <vt:lpstr>Color Recognition</vt:lpstr>
      <vt:lpstr>What is Color Recognition? </vt:lpstr>
      <vt:lpstr>OpenCV -&gt; Open-Source Computer Vision Library</vt:lpstr>
      <vt:lpstr>PowerPoint Presentation</vt:lpstr>
      <vt:lpstr>HSV -&gt; Hue, Saturation, Value </vt:lpstr>
      <vt:lpstr>Steps:</vt:lpstr>
      <vt:lpstr>PowerPoint Presentation</vt:lpstr>
      <vt:lpstr>PowerPoint Presentation</vt:lpstr>
      <vt:lpstr>PowerPoint Presentation</vt:lpstr>
      <vt:lpstr>Some Real-world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Recognition</dc:title>
  <dc:creator>Prahlad Pallav</dc:creator>
  <cp:lastModifiedBy>Prahlad Pallav</cp:lastModifiedBy>
  <cp:revision>1</cp:revision>
  <dcterms:created xsi:type="dcterms:W3CDTF">2022-04-01T16:00:53Z</dcterms:created>
  <dcterms:modified xsi:type="dcterms:W3CDTF">2022-04-01T21:16:53Z</dcterms:modified>
</cp:coreProperties>
</file>