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27801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Socket Programming - Chat Application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489346"/>
            <a:ext cx="6273800" cy="2050508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80382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8457</cp:revision>
  <dcterms:created xsi:type="dcterms:W3CDTF">2006-08-16T00:00:00Z</dcterms:created>
  <dcterms:modified xsi:type="dcterms:W3CDTF">2020-12-05T02:26:33Z</dcterms:modified>
</cp:coreProperties>
</file>