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Kalam Light" panose="020B0604020202020204" charset="0"/>
      <p:regular r:id="rId15"/>
      <p:bold r:id="rId16"/>
    </p:embeddedFont>
    <p:embeddedFont>
      <p:font typeface="Calibri" panose="020F0502020204030204" pitchFamily="34" charset="0"/>
      <p:regular r:id="rId17"/>
      <p:bold r:id="rId18"/>
      <p:italic r:id="rId19"/>
      <p:boldItalic r:id="rId20"/>
    </p:embeddedFont>
    <p:embeddedFont>
      <p:font typeface="Georgia" panose="02040502050405020303" pitchFamily="18"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g6J2W89EZ9nBZYB5Z5A+q1AmHM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41" autoAdjust="0"/>
    <p:restoredTop sz="94660"/>
  </p:normalViewPr>
  <p:slideViewPr>
    <p:cSldViewPr>
      <p:cViewPr>
        <p:scale>
          <a:sx n="71" d="100"/>
          <a:sy n="71" d="100"/>
        </p:scale>
        <p:origin x="-256"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718951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1"/>
        <p:cNvGrpSpPr/>
        <p:nvPr/>
      </p:nvGrpSpPr>
      <p:grpSpPr>
        <a:xfrm>
          <a:off x="0" y="0"/>
          <a:ext cx="0" cy="0"/>
          <a:chOff x="0" y="0"/>
          <a:chExt cx="0" cy="0"/>
        </a:xfrm>
      </p:grpSpPr>
      <p:grpSp>
        <p:nvGrpSpPr>
          <p:cNvPr id="12" name="Google Shape;12;p14"/>
          <p:cNvGrpSpPr/>
          <p:nvPr/>
        </p:nvGrpSpPr>
        <p:grpSpPr>
          <a:xfrm>
            <a:off x="2850779" y="-815506"/>
            <a:ext cx="6480686" cy="2484945"/>
            <a:chOff x="2850779" y="-815506"/>
            <a:chExt cx="6480686" cy="2484945"/>
          </a:xfrm>
        </p:grpSpPr>
        <p:sp>
          <p:nvSpPr>
            <p:cNvPr id="13" name="Google Shape;13;p14"/>
            <p:cNvSpPr/>
            <p:nvPr/>
          </p:nvSpPr>
          <p:spPr>
            <a:xfrm rot="2688700">
              <a:off x="5514975" y="-574675"/>
              <a:ext cx="1157288" cy="1149350"/>
            </a:xfrm>
            <a:custGeom>
              <a:avLst/>
              <a:gdLst/>
              <a:ahLst/>
              <a:cxnLst/>
              <a:rect l="l" t="t" r="r" b="b"/>
              <a:pathLst>
                <a:path w="1157505" h="1149920" extrusionOk="0">
                  <a:moveTo>
                    <a:pt x="0" y="1149920"/>
                  </a:moveTo>
                  <a:lnTo>
                    <a:pt x="1157505" y="0"/>
                  </a:lnTo>
                  <a:lnTo>
                    <a:pt x="1157505" y="114992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14"/>
            <p:cNvSpPr/>
            <p:nvPr/>
          </p:nvSpPr>
          <p:spPr>
            <a:xfrm rot="2688700">
              <a:off x="6907213" y="-128588"/>
              <a:ext cx="1490662" cy="1489076"/>
            </a:xfrm>
            <a:custGeom>
              <a:avLst/>
              <a:gdLst/>
              <a:ahLst/>
              <a:cxnLst/>
              <a:rect l="l" t="t" r="r" b="b"/>
              <a:pathLst>
                <a:path w="1489710" h="1489710" extrusionOk="0">
                  <a:moveTo>
                    <a:pt x="0" y="616739"/>
                  </a:moveTo>
                  <a:lnTo>
                    <a:pt x="620807"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14"/>
            <p:cNvSpPr/>
            <p:nvPr/>
          </p:nvSpPr>
          <p:spPr>
            <a:xfrm rot="2688700">
              <a:off x="3794125" y="-128588"/>
              <a:ext cx="1490663" cy="1489076"/>
            </a:xfrm>
            <a:custGeom>
              <a:avLst/>
              <a:gdLst/>
              <a:ahLst/>
              <a:cxnLst/>
              <a:rect l="l" t="t" r="r" b="b"/>
              <a:pathLst>
                <a:path w="1489710" h="1489710" extrusionOk="0">
                  <a:moveTo>
                    <a:pt x="0" y="616740"/>
                  </a:moveTo>
                  <a:lnTo>
                    <a:pt x="620808"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 name="Google Shape;16;p14"/>
            <p:cNvSpPr/>
            <p:nvPr/>
          </p:nvSpPr>
          <p:spPr>
            <a:xfrm rot="2688700">
              <a:off x="2982913" y="-320675"/>
              <a:ext cx="646112"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 name="Google Shape;17;p14"/>
            <p:cNvSpPr/>
            <p:nvPr/>
          </p:nvSpPr>
          <p:spPr>
            <a:xfrm rot="2688700">
              <a:off x="8551863" y="-320675"/>
              <a:ext cx="647700"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8" name="Google Shape;18;p14"/>
          <p:cNvGrpSpPr/>
          <p:nvPr/>
        </p:nvGrpSpPr>
        <p:grpSpPr>
          <a:xfrm>
            <a:off x="533563" y="1885850"/>
            <a:ext cx="211015" cy="4944470"/>
            <a:chOff x="533563" y="1885850"/>
            <a:chExt cx="211015" cy="4944470"/>
          </a:xfrm>
        </p:grpSpPr>
        <p:cxnSp>
          <p:nvCxnSpPr>
            <p:cNvPr id="19" name="Google Shape;19;p14"/>
            <p:cNvCxnSpPr/>
            <p:nvPr/>
          </p:nvCxnSpPr>
          <p:spPr>
            <a:xfrm>
              <a:off x="628962" y="1970320"/>
              <a:ext cx="0" cy="4860000"/>
            </a:xfrm>
            <a:prstGeom prst="straightConnector1">
              <a:avLst/>
            </a:prstGeom>
            <a:noFill/>
            <a:ln w="28575" cap="flat" cmpd="sng">
              <a:solidFill>
                <a:srgbClr val="9F361D"/>
              </a:solidFill>
              <a:prstDash val="solid"/>
              <a:miter lim="800000"/>
              <a:headEnd type="none" w="sm" len="sm"/>
              <a:tailEnd type="none" w="sm" len="sm"/>
            </a:ln>
          </p:spPr>
        </p:cxnSp>
        <p:sp>
          <p:nvSpPr>
            <p:cNvPr id="20" name="Google Shape;20;p14"/>
            <p:cNvSpPr/>
            <p:nvPr/>
          </p:nvSpPr>
          <p:spPr>
            <a:xfrm>
              <a:off x="533563" y="1885850"/>
              <a:ext cx="211015" cy="211015"/>
            </a:xfrm>
            <a:prstGeom prst="ellipse">
              <a:avLst/>
            </a:pr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1" name="Google Shape;21;p14"/>
          <p:cNvSpPr txBox="1">
            <a:spLocks noGrp="1"/>
          </p:cNvSpPr>
          <p:nvPr>
            <p:ph type="title"/>
          </p:nvPr>
        </p:nvSpPr>
        <p:spPr>
          <a:xfrm>
            <a:off x="209550" y="365125"/>
            <a:ext cx="117729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7"/>
        <p:cNvGrpSpPr/>
        <p:nvPr/>
      </p:nvGrpSpPr>
      <p:grpSpPr>
        <a:xfrm>
          <a:off x="0" y="0"/>
          <a:ext cx="0" cy="0"/>
          <a:chOff x="0" y="0"/>
          <a:chExt cx="0" cy="0"/>
        </a:xfrm>
      </p:grpSpPr>
      <p:sp>
        <p:nvSpPr>
          <p:cNvPr id="108" name="Google Shape;10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Step">
  <p:cSld name="3 Step">
    <p:spTree>
      <p:nvGrpSpPr>
        <p:cNvPr id="1" name="Shape 111"/>
        <p:cNvGrpSpPr/>
        <p:nvPr/>
      </p:nvGrpSpPr>
      <p:grpSpPr>
        <a:xfrm>
          <a:off x="0" y="0"/>
          <a:ext cx="0" cy="0"/>
          <a:chOff x="0" y="0"/>
          <a:chExt cx="0" cy="0"/>
        </a:xfrm>
      </p:grpSpPr>
      <p:sp>
        <p:nvSpPr>
          <p:cNvPr id="112" name="Google Shape;112;p24"/>
          <p:cNvSpPr/>
          <p:nvPr/>
        </p:nvSpPr>
        <p:spPr>
          <a:xfrm>
            <a:off x="11288256" y="-849"/>
            <a:ext cx="910600" cy="685884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113" name="Google Shape;113;p24"/>
          <p:cNvPicPr preferRelativeResize="0"/>
          <p:nvPr/>
        </p:nvPicPr>
        <p:blipFill rotWithShape="1">
          <a:blip r:embed="rId2">
            <a:alphaModFix/>
          </a:blip>
          <a:srcRect/>
          <a:stretch/>
        </p:blipFill>
        <p:spPr>
          <a:xfrm>
            <a:off x="0" y="-849"/>
            <a:ext cx="11375568" cy="6857999"/>
          </a:xfrm>
          <a:prstGeom prst="rect">
            <a:avLst/>
          </a:prstGeom>
          <a:noFill/>
          <a:ln>
            <a:noFill/>
          </a:ln>
        </p:spPr>
      </p:pic>
      <p:sp>
        <p:nvSpPr>
          <p:cNvPr id="114" name="Google Shape;114;p24"/>
          <p:cNvSpPr/>
          <p:nvPr/>
        </p:nvSpPr>
        <p:spPr>
          <a:xfrm rot="5400000">
            <a:off x="2667427" y="-2639256"/>
            <a:ext cx="6857150" cy="12191999"/>
          </a:xfrm>
          <a:prstGeom prst="rect">
            <a:avLst/>
          </a:prstGeom>
          <a:solidFill>
            <a:schemeClr val="dk1">
              <a:alpha val="65882"/>
            </a:schemeClr>
          </a:soli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15" name="Google Shape;115;p24"/>
          <p:cNvSpPr txBox="1">
            <a:spLocks noGrp="1"/>
          </p:cNvSpPr>
          <p:nvPr>
            <p:ph type="title"/>
          </p:nvPr>
        </p:nvSpPr>
        <p:spPr>
          <a:xfrm>
            <a:off x="6941058" y="400051"/>
            <a:ext cx="5145560" cy="79851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24"/>
          <p:cNvSpPr txBox="1">
            <a:spLocks noGrp="1"/>
          </p:cNvSpPr>
          <p:nvPr>
            <p:ph type="body" idx="1"/>
          </p:nvPr>
        </p:nvSpPr>
        <p:spPr>
          <a:xfrm>
            <a:off x="7950708" y="1217613"/>
            <a:ext cx="4135910" cy="9715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lt1"/>
              </a:buClr>
              <a:buSzPts val="1400"/>
              <a:buNone/>
              <a:defRPr sz="1400">
                <a:solidFill>
                  <a:schemeClr val="lt1"/>
                </a:solidFill>
                <a:latin typeface="Century Gothic"/>
                <a:ea typeface="Century Gothic"/>
                <a:cs typeface="Century Gothic"/>
                <a:sym typeface="Century Gothic"/>
              </a:defRPr>
            </a:lvl1pPr>
            <a:lvl2pPr marL="914400" lvl="1" indent="-342900" algn="l">
              <a:lnSpc>
                <a:spcPct val="90000"/>
              </a:lnSpc>
              <a:spcBef>
                <a:spcPts val="20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17" name="Google Shape;117;p24"/>
          <p:cNvGrpSpPr/>
          <p:nvPr/>
        </p:nvGrpSpPr>
        <p:grpSpPr>
          <a:xfrm>
            <a:off x="2276407" y="0"/>
            <a:ext cx="9915593" cy="6858000"/>
            <a:chOff x="-6856" y="0"/>
            <a:chExt cx="9915593" cy="6858000"/>
          </a:xfrm>
        </p:grpSpPr>
        <p:sp>
          <p:nvSpPr>
            <p:cNvPr id="118" name="Google Shape;118;p24"/>
            <p:cNvSpPr/>
            <p:nvPr/>
          </p:nvSpPr>
          <p:spPr>
            <a:xfrm flipH="1">
              <a:off x="-6856" y="0"/>
              <a:ext cx="9915593" cy="6858000"/>
            </a:xfrm>
            <a:prstGeom prst="parallelogram">
              <a:avLst>
                <a:gd name="adj" fmla="val 92267"/>
              </a:avLst>
            </a:prstGeom>
            <a:gradFill>
              <a:gsLst>
                <a:gs pos="0">
                  <a:srgbClr val="9F361D">
                    <a:alpha val="69803"/>
                  </a:srgbClr>
                </a:gs>
                <a:gs pos="73000">
                  <a:srgbClr val="D24726"/>
                </a:gs>
                <a:gs pos="100000">
                  <a:srgbClr val="DE6346">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119" name="Google Shape;119;p24"/>
            <p:cNvGrpSpPr/>
            <p:nvPr/>
          </p:nvGrpSpPr>
          <p:grpSpPr>
            <a:xfrm flipH="1">
              <a:off x="1223136" y="1343920"/>
              <a:ext cx="4316824" cy="4477633"/>
              <a:chOff x="861186" y="1343920"/>
              <a:chExt cx="4316824" cy="4477633"/>
            </a:xfrm>
          </p:grpSpPr>
          <p:grpSp>
            <p:nvGrpSpPr>
              <p:cNvPr id="120" name="Google Shape;120;p24"/>
              <p:cNvGrpSpPr/>
              <p:nvPr/>
            </p:nvGrpSpPr>
            <p:grpSpPr>
              <a:xfrm>
                <a:off x="4619831" y="1343920"/>
                <a:ext cx="558179" cy="468000"/>
                <a:chOff x="4388904" y="1577920"/>
                <a:chExt cx="558179" cy="468000"/>
              </a:xfrm>
            </p:grpSpPr>
            <p:sp>
              <p:nvSpPr>
                <p:cNvPr id="121" name="Google Shape;121;p24"/>
                <p:cNvSpPr/>
                <p:nvPr/>
              </p:nvSpPr>
              <p:spPr>
                <a:xfrm>
                  <a:off x="4430571" y="1577920"/>
                  <a:ext cx="468000" cy="468000"/>
                </a:xfrm>
                <a:prstGeom prst="ellipse">
                  <a:avLst/>
                </a:prstGeom>
                <a:solidFill>
                  <a:srgbClr val="9F361D"/>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22" name="Google Shape;122;p24" descr="Number 1"/>
                <p:cNvSpPr txBox="1"/>
                <p:nvPr/>
              </p:nvSpPr>
              <p:spPr>
                <a:xfrm>
                  <a:off x="4388904" y="1616760"/>
                  <a:ext cx="5581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a:solidFill>
                        <a:schemeClr val="lt1"/>
                      </a:solidFill>
                      <a:latin typeface="Century Gothic"/>
                      <a:ea typeface="Century Gothic"/>
                      <a:cs typeface="Century Gothic"/>
                      <a:sym typeface="Century Gothic"/>
                    </a:rPr>
                    <a:t>1</a:t>
                  </a:r>
                  <a:endParaRPr/>
                </a:p>
              </p:txBody>
            </p:sp>
          </p:grpSp>
          <p:grpSp>
            <p:nvGrpSpPr>
              <p:cNvPr id="123" name="Google Shape;123;p24"/>
              <p:cNvGrpSpPr/>
              <p:nvPr/>
            </p:nvGrpSpPr>
            <p:grpSpPr>
              <a:xfrm>
                <a:off x="861186" y="5353553"/>
                <a:ext cx="558179" cy="468000"/>
                <a:chOff x="799474" y="5451491"/>
                <a:chExt cx="558179" cy="468000"/>
              </a:xfrm>
            </p:grpSpPr>
            <p:sp>
              <p:nvSpPr>
                <p:cNvPr id="124" name="Google Shape;124;p24"/>
                <p:cNvSpPr/>
                <p:nvPr/>
              </p:nvSpPr>
              <p:spPr>
                <a:xfrm>
                  <a:off x="844564" y="5451491"/>
                  <a:ext cx="468000" cy="468000"/>
                </a:xfrm>
                <a:prstGeom prst="ellipse">
                  <a:avLst/>
                </a:prstGeom>
                <a:solidFill>
                  <a:srgbClr val="9F361D"/>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25" name="Google Shape;125;p24" descr="Number 3"/>
                <p:cNvSpPr txBox="1"/>
                <p:nvPr/>
              </p:nvSpPr>
              <p:spPr>
                <a:xfrm>
                  <a:off x="799474" y="5489939"/>
                  <a:ext cx="5581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a:solidFill>
                        <a:schemeClr val="lt1"/>
                      </a:solidFill>
                      <a:latin typeface="Century Gothic"/>
                      <a:ea typeface="Century Gothic"/>
                      <a:cs typeface="Century Gothic"/>
                      <a:sym typeface="Century Gothic"/>
                    </a:rPr>
                    <a:t>3</a:t>
                  </a:r>
                  <a:endParaRPr/>
                </a:p>
              </p:txBody>
            </p:sp>
          </p:grpSp>
          <p:grpSp>
            <p:nvGrpSpPr>
              <p:cNvPr id="126" name="Google Shape;126;p24"/>
              <p:cNvGrpSpPr/>
              <p:nvPr/>
            </p:nvGrpSpPr>
            <p:grpSpPr>
              <a:xfrm>
                <a:off x="2800323" y="3270611"/>
                <a:ext cx="558179" cy="468000"/>
                <a:chOff x="2686835" y="3386632"/>
                <a:chExt cx="558179" cy="468000"/>
              </a:xfrm>
            </p:grpSpPr>
            <p:sp>
              <p:nvSpPr>
                <p:cNvPr id="127" name="Google Shape;127;p24"/>
                <p:cNvSpPr/>
                <p:nvPr/>
              </p:nvSpPr>
              <p:spPr>
                <a:xfrm>
                  <a:off x="2731925" y="3386632"/>
                  <a:ext cx="468000" cy="468000"/>
                </a:xfrm>
                <a:prstGeom prst="ellipse">
                  <a:avLst/>
                </a:prstGeom>
                <a:solidFill>
                  <a:srgbClr val="9F361D"/>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28" name="Google Shape;128;p24" descr="Number 2"/>
                <p:cNvSpPr txBox="1"/>
                <p:nvPr/>
              </p:nvSpPr>
              <p:spPr>
                <a:xfrm>
                  <a:off x="2686835" y="3418440"/>
                  <a:ext cx="5581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a:solidFill>
                        <a:schemeClr val="lt1"/>
                      </a:solidFill>
                      <a:latin typeface="Century Gothic"/>
                      <a:ea typeface="Century Gothic"/>
                      <a:cs typeface="Century Gothic"/>
                      <a:sym typeface="Century Gothic"/>
                    </a:rPr>
                    <a:t>2</a:t>
                  </a:r>
                  <a:endParaRPr/>
                </a:p>
              </p:txBody>
            </p:sp>
          </p:grpSp>
        </p:grpSp>
      </p:grpSp>
      <p:sp>
        <p:nvSpPr>
          <p:cNvPr id="129" name="Google Shape;129;p24"/>
          <p:cNvSpPr txBox="1">
            <a:spLocks noGrp="1"/>
          </p:cNvSpPr>
          <p:nvPr>
            <p:ph type="body" idx="2"/>
          </p:nvPr>
        </p:nvSpPr>
        <p:spPr>
          <a:xfrm>
            <a:off x="3343555" y="419100"/>
            <a:ext cx="2914650" cy="798513"/>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2400"/>
              <a:buNone/>
              <a:defRPr sz="2400"/>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24"/>
          <p:cNvSpPr txBox="1">
            <a:spLocks noGrp="1"/>
          </p:cNvSpPr>
          <p:nvPr>
            <p:ph type="body" idx="3"/>
          </p:nvPr>
        </p:nvSpPr>
        <p:spPr>
          <a:xfrm>
            <a:off x="8085220" y="5335777"/>
            <a:ext cx="2871537" cy="133773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lt1"/>
              </a:buClr>
              <a:buSzPts val="1400"/>
              <a:buNone/>
              <a:defRPr sz="1400">
                <a:solidFill>
                  <a:schemeClr val="lt1"/>
                </a:solidFill>
                <a:latin typeface="Century Gothic"/>
                <a:ea typeface="Century Gothic"/>
                <a:cs typeface="Century Gothic"/>
                <a:sym typeface="Century Gothic"/>
              </a:defRPr>
            </a:lvl1pPr>
            <a:lvl2pPr marL="914400" lvl="1" indent="-342900" algn="l">
              <a:lnSpc>
                <a:spcPct val="90000"/>
              </a:lnSpc>
              <a:spcBef>
                <a:spcPts val="20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24"/>
          <p:cNvSpPr txBox="1">
            <a:spLocks noGrp="1"/>
          </p:cNvSpPr>
          <p:nvPr>
            <p:ph type="body" idx="4"/>
          </p:nvPr>
        </p:nvSpPr>
        <p:spPr>
          <a:xfrm>
            <a:off x="6039169" y="3361659"/>
            <a:ext cx="2871537" cy="133773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lt1"/>
              </a:buClr>
              <a:buSzPts val="1400"/>
              <a:buNone/>
              <a:defRPr sz="1400">
                <a:solidFill>
                  <a:schemeClr val="lt1"/>
                </a:solidFill>
                <a:latin typeface="Century Gothic"/>
                <a:ea typeface="Century Gothic"/>
                <a:cs typeface="Century Gothic"/>
                <a:sym typeface="Century Gothic"/>
              </a:defRPr>
            </a:lvl1pPr>
            <a:lvl2pPr marL="914400" lvl="1" indent="-342900" algn="l">
              <a:lnSpc>
                <a:spcPct val="90000"/>
              </a:lnSpc>
              <a:spcBef>
                <a:spcPts val="20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2" name="Google Shape;132;p24"/>
          <p:cNvSpPr txBox="1">
            <a:spLocks noGrp="1"/>
          </p:cNvSpPr>
          <p:nvPr>
            <p:ph type="body" idx="5"/>
          </p:nvPr>
        </p:nvSpPr>
        <p:spPr>
          <a:xfrm>
            <a:off x="4241293" y="1420093"/>
            <a:ext cx="2871537" cy="133773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lt1"/>
              </a:buClr>
              <a:buSzPts val="1400"/>
              <a:buNone/>
              <a:defRPr sz="1400">
                <a:solidFill>
                  <a:schemeClr val="lt1"/>
                </a:solidFill>
                <a:latin typeface="Century Gothic"/>
                <a:ea typeface="Century Gothic"/>
                <a:cs typeface="Century Gothic"/>
                <a:sym typeface="Century Gothic"/>
              </a:defRPr>
            </a:lvl1pPr>
            <a:lvl2pPr marL="914400" lvl="1" indent="-342900" algn="l">
              <a:lnSpc>
                <a:spcPct val="90000"/>
              </a:lnSpc>
              <a:spcBef>
                <a:spcPts val="20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Step Alt">
  <p:cSld name="3 Step Alt">
    <p:spTree>
      <p:nvGrpSpPr>
        <p:cNvPr id="1" name="Shape 133"/>
        <p:cNvGrpSpPr/>
        <p:nvPr/>
      </p:nvGrpSpPr>
      <p:grpSpPr>
        <a:xfrm>
          <a:off x="0" y="0"/>
          <a:ext cx="0" cy="0"/>
          <a:chOff x="0" y="0"/>
          <a:chExt cx="0" cy="0"/>
        </a:xfrm>
      </p:grpSpPr>
      <p:sp>
        <p:nvSpPr>
          <p:cNvPr id="134" name="Google Shape;134;p25"/>
          <p:cNvSpPr/>
          <p:nvPr/>
        </p:nvSpPr>
        <p:spPr>
          <a:xfrm>
            <a:off x="11288256" y="-849"/>
            <a:ext cx="910600" cy="685884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135" name="Google Shape;135;p25"/>
          <p:cNvPicPr preferRelativeResize="0"/>
          <p:nvPr/>
        </p:nvPicPr>
        <p:blipFill rotWithShape="1">
          <a:blip r:embed="rId2">
            <a:alphaModFix/>
          </a:blip>
          <a:srcRect/>
          <a:stretch/>
        </p:blipFill>
        <p:spPr>
          <a:xfrm>
            <a:off x="0" y="-849"/>
            <a:ext cx="11375568" cy="6857999"/>
          </a:xfrm>
          <a:prstGeom prst="rect">
            <a:avLst/>
          </a:prstGeom>
          <a:noFill/>
          <a:ln>
            <a:noFill/>
          </a:ln>
        </p:spPr>
      </p:pic>
      <p:sp>
        <p:nvSpPr>
          <p:cNvPr id="136" name="Google Shape;136;p25"/>
          <p:cNvSpPr/>
          <p:nvPr/>
        </p:nvSpPr>
        <p:spPr>
          <a:xfrm rot="5400000">
            <a:off x="2667425" y="-2667425"/>
            <a:ext cx="6857150" cy="12191999"/>
          </a:xfrm>
          <a:prstGeom prst="rect">
            <a:avLst/>
          </a:prstGeom>
          <a:solidFill>
            <a:schemeClr val="dk1">
              <a:alpha val="65882"/>
            </a:schemeClr>
          </a:soli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37" name="Google Shape;137;p25"/>
          <p:cNvSpPr txBox="1">
            <a:spLocks noGrp="1"/>
          </p:cNvSpPr>
          <p:nvPr>
            <p:ph type="title"/>
          </p:nvPr>
        </p:nvSpPr>
        <p:spPr>
          <a:xfrm>
            <a:off x="605026" y="400051"/>
            <a:ext cx="5145560" cy="79851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5"/>
          <p:cNvSpPr txBox="1">
            <a:spLocks noGrp="1"/>
          </p:cNvSpPr>
          <p:nvPr>
            <p:ph type="body" idx="1"/>
          </p:nvPr>
        </p:nvSpPr>
        <p:spPr>
          <a:xfrm>
            <a:off x="605026" y="1217613"/>
            <a:ext cx="4135910" cy="9715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lt1"/>
              </a:buClr>
              <a:buSzPts val="1400"/>
              <a:buNone/>
              <a:defRPr sz="1400">
                <a:solidFill>
                  <a:schemeClr val="lt1"/>
                </a:solidFill>
                <a:latin typeface="Century Gothic"/>
                <a:ea typeface="Century Gothic"/>
                <a:cs typeface="Century Gothic"/>
                <a:sym typeface="Century Gothic"/>
              </a:defRPr>
            </a:lvl1pPr>
            <a:lvl2pPr marL="914400" lvl="1" indent="-342900" algn="l">
              <a:lnSpc>
                <a:spcPct val="90000"/>
              </a:lnSpc>
              <a:spcBef>
                <a:spcPts val="20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25"/>
          <p:cNvSpPr/>
          <p:nvPr/>
        </p:nvSpPr>
        <p:spPr>
          <a:xfrm>
            <a:off x="-28643" y="0"/>
            <a:ext cx="9915593" cy="6858000"/>
          </a:xfrm>
          <a:prstGeom prst="parallelogram">
            <a:avLst>
              <a:gd name="adj" fmla="val 92267"/>
            </a:avLst>
          </a:prstGeom>
          <a:gradFill>
            <a:gsLst>
              <a:gs pos="0">
                <a:srgbClr val="9F361D">
                  <a:alpha val="69803"/>
                </a:srgbClr>
              </a:gs>
              <a:gs pos="73000">
                <a:srgbClr val="D24726"/>
              </a:gs>
              <a:gs pos="100000">
                <a:srgbClr val="DE6346">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140" name="Google Shape;140;p25"/>
          <p:cNvGrpSpPr/>
          <p:nvPr/>
        </p:nvGrpSpPr>
        <p:grpSpPr>
          <a:xfrm>
            <a:off x="853063" y="1343920"/>
            <a:ext cx="4316824" cy="4477633"/>
            <a:chOff x="861186" y="1343920"/>
            <a:chExt cx="4316824" cy="4477633"/>
          </a:xfrm>
        </p:grpSpPr>
        <p:grpSp>
          <p:nvGrpSpPr>
            <p:cNvPr id="141" name="Google Shape;141;p25"/>
            <p:cNvGrpSpPr/>
            <p:nvPr/>
          </p:nvGrpSpPr>
          <p:grpSpPr>
            <a:xfrm>
              <a:off x="4619831" y="1343920"/>
              <a:ext cx="558179" cy="468000"/>
              <a:chOff x="4388904" y="1577920"/>
              <a:chExt cx="558179" cy="468000"/>
            </a:xfrm>
          </p:grpSpPr>
          <p:sp>
            <p:nvSpPr>
              <p:cNvPr id="142" name="Google Shape;142;p25"/>
              <p:cNvSpPr/>
              <p:nvPr/>
            </p:nvSpPr>
            <p:spPr>
              <a:xfrm>
                <a:off x="4430571" y="1577920"/>
                <a:ext cx="468000" cy="468000"/>
              </a:xfrm>
              <a:prstGeom prst="ellipse">
                <a:avLst/>
              </a:prstGeom>
              <a:solidFill>
                <a:srgbClr val="9F361D"/>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3" name="Google Shape;143;p25" descr="Number 1"/>
              <p:cNvSpPr txBox="1"/>
              <p:nvPr/>
            </p:nvSpPr>
            <p:spPr>
              <a:xfrm>
                <a:off x="4388904" y="1616760"/>
                <a:ext cx="5581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a:solidFill>
                      <a:schemeClr val="lt1"/>
                    </a:solidFill>
                    <a:latin typeface="Century Gothic"/>
                    <a:ea typeface="Century Gothic"/>
                    <a:cs typeface="Century Gothic"/>
                    <a:sym typeface="Century Gothic"/>
                  </a:rPr>
                  <a:t>1</a:t>
                </a:r>
                <a:endParaRPr/>
              </a:p>
            </p:txBody>
          </p:sp>
        </p:grpSp>
        <p:grpSp>
          <p:nvGrpSpPr>
            <p:cNvPr id="144" name="Google Shape;144;p25"/>
            <p:cNvGrpSpPr/>
            <p:nvPr/>
          </p:nvGrpSpPr>
          <p:grpSpPr>
            <a:xfrm>
              <a:off x="861186" y="5353553"/>
              <a:ext cx="558179" cy="468000"/>
              <a:chOff x="799474" y="5451491"/>
              <a:chExt cx="558179" cy="468000"/>
            </a:xfrm>
          </p:grpSpPr>
          <p:sp>
            <p:nvSpPr>
              <p:cNvPr id="145" name="Google Shape;145;p25"/>
              <p:cNvSpPr/>
              <p:nvPr/>
            </p:nvSpPr>
            <p:spPr>
              <a:xfrm>
                <a:off x="844564" y="5451491"/>
                <a:ext cx="468000" cy="468000"/>
              </a:xfrm>
              <a:prstGeom prst="ellipse">
                <a:avLst/>
              </a:prstGeom>
              <a:solidFill>
                <a:srgbClr val="9F361D"/>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6" name="Google Shape;146;p25" descr="Number 3"/>
              <p:cNvSpPr txBox="1"/>
              <p:nvPr/>
            </p:nvSpPr>
            <p:spPr>
              <a:xfrm>
                <a:off x="799474" y="5489939"/>
                <a:ext cx="5581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a:solidFill>
                      <a:schemeClr val="lt1"/>
                    </a:solidFill>
                    <a:latin typeface="Century Gothic"/>
                    <a:ea typeface="Century Gothic"/>
                    <a:cs typeface="Century Gothic"/>
                    <a:sym typeface="Century Gothic"/>
                  </a:rPr>
                  <a:t>3</a:t>
                </a:r>
                <a:endParaRPr/>
              </a:p>
            </p:txBody>
          </p:sp>
        </p:grpSp>
        <p:grpSp>
          <p:nvGrpSpPr>
            <p:cNvPr id="147" name="Google Shape;147;p25"/>
            <p:cNvGrpSpPr/>
            <p:nvPr/>
          </p:nvGrpSpPr>
          <p:grpSpPr>
            <a:xfrm>
              <a:off x="2800323" y="3270611"/>
              <a:ext cx="558179" cy="468000"/>
              <a:chOff x="2686835" y="3386632"/>
              <a:chExt cx="558179" cy="468000"/>
            </a:xfrm>
          </p:grpSpPr>
          <p:sp>
            <p:nvSpPr>
              <p:cNvPr id="148" name="Google Shape;148;p25"/>
              <p:cNvSpPr/>
              <p:nvPr/>
            </p:nvSpPr>
            <p:spPr>
              <a:xfrm>
                <a:off x="2731925" y="3386632"/>
                <a:ext cx="468000" cy="468000"/>
              </a:xfrm>
              <a:prstGeom prst="ellipse">
                <a:avLst/>
              </a:prstGeom>
              <a:solidFill>
                <a:srgbClr val="9F361D"/>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9" name="Google Shape;149;p25" descr="Number 2"/>
              <p:cNvSpPr txBox="1"/>
              <p:nvPr/>
            </p:nvSpPr>
            <p:spPr>
              <a:xfrm>
                <a:off x="2686835" y="3418440"/>
                <a:ext cx="5581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a:solidFill>
                      <a:schemeClr val="lt1"/>
                    </a:solidFill>
                    <a:latin typeface="Century Gothic"/>
                    <a:ea typeface="Century Gothic"/>
                    <a:cs typeface="Century Gothic"/>
                    <a:sym typeface="Century Gothic"/>
                  </a:rPr>
                  <a:t>2</a:t>
                </a:r>
                <a:endParaRPr/>
              </a:p>
            </p:txBody>
          </p:sp>
        </p:grpSp>
      </p:grpSp>
      <p:sp>
        <p:nvSpPr>
          <p:cNvPr id="150" name="Google Shape;150;p25"/>
          <p:cNvSpPr txBox="1">
            <a:spLocks noGrp="1"/>
          </p:cNvSpPr>
          <p:nvPr>
            <p:ph type="body" idx="2"/>
          </p:nvPr>
        </p:nvSpPr>
        <p:spPr>
          <a:xfrm>
            <a:off x="5923191" y="419100"/>
            <a:ext cx="2914650" cy="798513"/>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2400"/>
              <a:buNone/>
              <a:defRPr sz="2400"/>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25"/>
          <p:cNvSpPr txBox="1">
            <a:spLocks noGrp="1"/>
          </p:cNvSpPr>
          <p:nvPr>
            <p:ph type="body" idx="3"/>
          </p:nvPr>
        </p:nvSpPr>
        <p:spPr>
          <a:xfrm>
            <a:off x="1356431" y="5335777"/>
            <a:ext cx="2871537" cy="133773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lt1"/>
              </a:buClr>
              <a:buSzPts val="1400"/>
              <a:buNone/>
              <a:defRPr sz="1400">
                <a:solidFill>
                  <a:schemeClr val="lt1"/>
                </a:solidFill>
                <a:latin typeface="Century Gothic"/>
                <a:ea typeface="Century Gothic"/>
                <a:cs typeface="Century Gothic"/>
                <a:sym typeface="Century Gothic"/>
              </a:defRPr>
            </a:lvl1pPr>
            <a:lvl2pPr marL="914400" lvl="1" indent="-342900" algn="l">
              <a:lnSpc>
                <a:spcPct val="90000"/>
              </a:lnSpc>
              <a:spcBef>
                <a:spcPts val="20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25"/>
          <p:cNvSpPr txBox="1">
            <a:spLocks noGrp="1"/>
          </p:cNvSpPr>
          <p:nvPr>
            <p:ph type="body" idx="4"/>
          </p:nvPr>
        </p:nvSpPr>
        <p:spPr>
          <a:xfrm>
            <a:off x="3317799" y="3361659"/>
            <a:ext cx="2871537" cy="133773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lt1"/>
              </a:buClr>
              <a:buSzPts val="1400"/>
              <a:buNone/>
              <a:defRPr sz="1400">
                <a:solidFill>
                  <a:schemeClr val="lt1"/>
                </a:solidFill>
                <a:latin typeface="Century Gothic"/>
                <a:ea typeface="Century Gothic"/>
                <a:cs typeface="Century Gothic"/>
                <a:sym typeface="Century Gothic"/>
              </a:defRPr>
            </a:lvl1pPr>
            <a:lvl2pPr marL="914400" lvl="1" indent="-342900" algn="l">
              <a:lnSpc>
                <a:spcPct val="90000"/>
              </a:lnSpc>
              <a:spcBef>
                <a:spcPts val="20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25"/>
          <p:cNvSpPr txBox="1">
            <a:spLocks noGrp="1"/>
          </p:cNvSpPr>
          <p:nvPr>
            <p:ph type="body" idx="5"/>
          </p:nvPr>
        </p:nvSpPr>
        <p:spPr>
          <a:xfrm>
            <a:off x="5175878" y="1420093"/>
            <a:ext cx="2871537" cy="133773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lt1"/>
              </a:buClr>
              <a:buSzPts val="1400"/>
              <a:buNone/>
              <a:defRPr sz="1400">
                <a:solidFill>
                  <a:schemeClr val="lt1"/>
                </a:solidFill>
                <a:latin typeface="Century Gothic"/>
                <a:ea typeface="Century Gothic"/>
                <a:cs typeface="Century Gothic"/>
                <a:sym typeface="Century Gothic"/>
              </a:defRPr>
            </a:lvl1pPr>
            <a:lvl2pPr marL="914400" lvl="1" indent="-342900" algn="l">
              <a:lnSpc>
                <a:spcPct val="90000"/>
              </a:lnSpc>
              <a:spcBef>
                <a:spcPts val="20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54"/>
        <p:cNvGrpSpPr/>
        <p:nvPr/>
      </p:nvGrpSpPr>
      <p:grpSpPr>
        <a:xfrm>
          <a:off x="0" y="0"/>
          <a:ext cx="0" cy="0"/>
          <a:chOff x="0" y="0"/>
          <a:chExt cx="0" cy="0"/>
        </a:xfrm>
      </p:grpSpPr>
      <p:pic>
        <p:nvPicPr>
          <p:cNvPr id="155" name="Google Shape;155;p26"/>
          <p:cNvPicPr preferRelativeResize="0"/>
          <p:nvPr/>
        </p:nvPicPr>
        <p:blipFill rotWithShape="1">
          <a:blip r:embed="rId2">
            <a:alphaModFix/>
          </a:blip>
          <a:srcRect/>
          <a:stretch/>
        </p:blipFill>
        <p:spPr>
          <a:xfrm rot="5400000">
            <a:off x="6335074" y="980189"/>
            <a:ext cx="6857999" cy="4897623"/>
          </a:xfrm>
          <a:prstGeom prst="rect">
            <a:avLst/>
          </a:prstGeom>
          <a:noFill/>
          <a:ln>
            <a:noFill/>
          </a:ln>
        </p:spPr>
      </p:pic>
      <p:sp>
        <p:nvSpPr>
          <p:cNvPr id="156" name="Google Shape;156;p26"/>
          <p:cNvSpPr/>
          <p:nvPr/>
        </p:nvSpPr>
        <p:spPr>
          <a:xfrm>
            <a:off x="7308043" y="-7144"/>
            <a:ext cx="4883957" cy="6857998"/>
          </a:xfrm>
          <a:prstGeom prst="rect">
            <a:avLst/>
          </a:prstGeom>
          <a:solidFill>
            <a:srgbClr val="000000">
              <a:alpha val="1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a:solidFill>
                <a:schemeClr val="lt1"/>
              </a:solidFill>
              <a:latin typeface="Century Gothic"/>
              <a:ea typeface="Century Gothic"/>
              <a:cs typeface="Century Gothic"/>
              <a:sym typeface="Century Gothic"/>
            </a:endParaRPr>
          </a:p>
        </p:txBody>
      </p:sp>
      <p:grpSp>
        <p:nvGrpSpPr>
          <p:cNvPr id="157" name="Google Shape;157;p26"/>
          <p:cNvGrpSpPr/>
          <p:nvPr/>
        </p:nvGrpSpPr>
        <p:grpSpPr>
          <a:xfrm rot="-5400000" flipH="1">
            <a:off x="-2810748" y="2176885"/>
            <a:ext cx="6480686" cy="2484945"/>
            <a:chOff x="2850779" y="-815506"/>
            <a:chExt cx="6480686" cy="2484945"/>
          </a:xfrm>
        </p:grpSpPr>
        <p:sp>
          <p:nvSpPr>
            <p:cNvPr id="158" name="Google Shape;158;p26"/>
            <p:cNvSpPr/>
            <p:nvPr/>
          </p:nvSpPr>
          <p:spPr>
            <a:xfrm rot="2688700">
              <a:off x="5514975" y="-574675"/>
              <a:ext cx="1157288" cy="1149350"/>
            </a:xfrm>
            <a:custGeom>
              <a:avLst/>
              <a:gdLst/>
              <a:ahLst/>
              <a:cxnLst/>
              <a:rect l="l" t="t" r="r" b="b"/>
              <a:pathLst>
                <a:path w="1157505" h="1149920" extrusionOk="0">
                  <a:moveTo>
                    <a:pt x="0" y="1149920"/>
                  </a:moveTo>
                  <a:lnTo>
                    <a:pt x="1157505" y="0"/>
                  </a:lnTo>
                  <a:lnTo>
                    <a:pt x="1157505" y="114992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a:solidFill>
                  <a:schemeClr val="lt1"/>
                </a:solidFill>
                <a:latin typeface="Century Gothic"/>
                <a:ea typeface="Century Gothic"/>
                <a:cs typeface="Century Gothic"/>
                <a:sym typeface="Century Gothic"/>
              </a:endParaRPr>
            </a:p>
          </p:txBody>
        </p:sp>
        <p:sp>
          <p:nvSpPr>
            <p:cNvPr id="159" name="Google Shape;159;p26"/>
            <p:cNvSpPr/>
            <p:nvPr/>
          </p:nvSpPr>
          <p:spPr>
            <a:xfrm rot="2688700">
              <a:off x="6907213" y="-128588"/>
              <a:ext cx="1490662" cy="1489076"/>
            </a:xfrm>
            <a:custGeom>
              <a:avLst/>
              <a:gdLst/>
              <a:ahLst/>
              <a:cxnLst/>
              <a:rect l="l" t="t" r="r" b="b"/>
              <a:pathLst>
                <a:path w="1489710" h="1489710" extrusionOk="0">
                  <a:moveTo>
                    <a:pt x="0" y="616739"/>
                  </a:moveTo>
                  <a:lnTo>
                    <a:pt x="620807"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a:solidFill>
                  <a:schemeClr val="lt1"/>
                </a:solidFill>
                <a:latin typeface="Century Gothic"/>
                <a:ea typeface="Century Gothic"/>
                <a:cs typeface="Century Gothic"/>
                <a:sym typeface="Century Gothic"/>
              </a:endParaRPr>
            </a:p>
          </p:txBody>
        </p:sp>
        <p:sp>
          <p:nvSpPr>
            <p:cNvPr id="160" name="Google Shape;160;p26"/>
            <p:cNvSpPr/>
            <p:nvPr/>
          </p:nvSpPr>
          <p:spPr>
            <a:xfrm rot="2688700">
              <a:off x="3794125" y="-128588"/>
              <a:ext cx="1490663" cy="1489076"/>
            </a:xfrm>
            <a:custGeom>
              <a:avLst/>
              <a:gdLst/>
              <a:ahLst/>
              <a:cxnLst/>
              <a:rect l="l" t="t" r="r" b="b"/>
              <a:pathLst>
                <a:path w="1489710" h="1489710" extrusionOk="0">
                  <a:moveTo>
                    <a:pt x="0" y="616740"/>
                  </a:moveTo>
                  <a:lnTo>
                    <a:pt x="620808"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a:solidFill>
                  <a:schemeClr val="lt1"/>
                </a:solidFill>
                <a:latin typeface="Century Gothic"/>
                <a:ea typeface="Century Gothic"/>
                <a:cs typeface="Century Gothic"/>
                <a:sym typeface="Century Gothic"/>
              </a:endParaRPr>
            </a:p>
          </p:txBody>
        </p:sp>
        <p:sp>
          <p:nvSpPr>
            <p:cNvPr id="161" name="Google Shape;161;p26"/>
            <p:cNvSpPr/>
            <p:nvPr/>
          </p:nvSpPr>
          <p:spPr>
            <a:xfrm rot="2688700">
              <a:off x="2982913" y="-320675"/>
              <a:ext cx="646112"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a:solidFill>
                  <a:schemeClr val="lt1"/>
                </a:solidFill>
                <a:latin typeface="Century Gothic"/>
                <a:ea typeface="Century Gothic"/>
                <a:cs typeface="Century Gothic"/>
                <a:sym typeface="Century Gothic"/>
              </a:endParaRPr>
            </a:p>
          </p:txBody>
        </p:sp>
        <p:sp>
          <p:nvSpPr>
            <p:cNvPr id="162" name="Google Shape;162;p26"/>
            <p:cNvSpPr/>
            <p:nvPr/>
          </p:nvSpPr>
          <p:spPr>
            <a:xfrm rot="2688700">
              <a:off x="8551863" y="-320675"/>
              <a:ext cx="647700"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a:solidFill>
                  <a:schemeClr val="lt1"/>
                </a:solidFill>
                <a:latin typeface="Century Gothic"/>
                <a:ea typeface="Century Gothic"/>
                <a:cs typeface="Century Gothic"/>
                <a:sym typeface="Century Gothic"/>
              </a:endParaRPr>
            </a:p>
          </p:txBody>
        </p:sp>
      </p:grpSp>
      <p:sp>
        <p:nvSpPr>
          <p:cNvPr id="163" name="Google Shape;163;p26"/>
          <p:cNvSpPr txBox="1">
            <a:spLocks noGrp="1"/>
          </p:cNvSpPr>
          <p:nvPr>
            <p:ph type="title"/>
          </p:nvPr>
        </p:nvSpPr>
        <p:spPr>
          <a:xfrm rot="-5400000">
            <a:off x="-2034651" y="2598008"/>
            <a:ext cx="5955956" cy="1600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3600"/>
              <a:buFont typeface="Century Gothic"/>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26"/>
          <p:cNvSpPr txBox="1">
            <a:spLocks noGrp="1"/>
          </p:cNvSpPr>
          <p:nvPr>
            <p:ph type="body" idx="1"/>
          </p:nvPr>
        </p:nvSpPr>
        <p:spPr>
          <a:xfrm>
            <a:off x="1797858" y="420130"/>
            <a:ext cx="5438826" cy="5955956"/>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lt1"/>
              </a:buClr>
              <a:buSzPts val="2400"/>
              <a:buChar char="•"/>
              <a:defRPr sz="2400"/>
            </a:lvl1pPr>
            <a:lvl2pPr marL="914400" lvl="1" indent="-355600" algn="l">
              <a:lnSpc>
                <a:spcPct val="90000"/>
              </a:lnSpc>
              <a:spcBef>
                <a:spcPts val="500"/>
              </a:spcBef>
              <a:spcAft>
                <a:spcPts val="0"/>
              </a:spcAft>
              <a:buClr>
                <a:schemeClr val="lt1"/>
              </a:buClr>
              <a:buSzPts val="2000"/>
              <a:buChar char="•"/>
              <a:defRPr sz="2000"/>
            </a:lvl2pPr>
            <a:lvl3pPr marL="1371600" lvl="2" indent="-342900" algn="l">
              <a:lnSpc>
                <a:spcPct val="90000"/>
              </a:lnSpc>
              <a:spcBef>
                <a:spcPts val="500"/>
              </a:spcBef>
              <a:spcAft>
                <a:spcPts val="0"/>
              </a:spcAft>
              <a:buClr>
                <a:schemeClr val="lt1"/>
              </a:buClr>
              <a:buSzPts val="1800"/>
              <a:buChar char="•"/>
              <a:defRPr sz="1800"/>
            </a:lvl3pPr>
            <a:lvl4pPr marL="1828800" lvl="3" indent="-330200" algn="l">
              <a:lnSpc>
                <a:spcPct val="90000"/>
              </a:lnSpc>
              <a:spcBef>
                <a:spcPts val="500"/>
              </a:spcBef>
              <a:spcAft>
                <a:spcPts val="0"/>
              </a:spcAft>
              <a:buClr>
                <a:schemeClr val="lt1"/>
              </a:buClr>
              <a:buSzPts val="1600"/>
              <a:buChar char="•"/>
              <a:defRPr sz="1600"/>
            </a:lvl4pPr>
            <a:lvl5pPr marL="2286000" lvl="4" indent="-330200" algn="l">
              <a:lnSpc>
                <a:spcPct val="90000"/>
              </a:lnSpc>
              <a:spcBef>
                <a:spcPts val="500"/>
              </a:spcBef>
              <a:spcAft>
                <a:spcPts val="0"/>
              </a:spcAft>
              <a:buClr>
                <a:schemeClr val="lt1"/>
              </a:buClr>
              <a:buSzPts val="1600"/>
              <a:buChar char="•"/>
              <a:defRPr sz="16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65" name="Google Shape;165;p26"/>
          <p:cNvSpPr txBox="1">
            <a:spLocks noGrp="1"/>
          </p:cNvSpPr>
          <p:nvPr>
            <p:ph type="body" idx="2"/>
          </p:nvPr>
        </p:nvSpPr>
        <p:spPr>
          <a:xfrm>
            <a:off x="7940842" y="1089395"/>
            <a:ext cx="3657600" cy="5286692"/>
          </a:xfrm>
          <a:prstGeom prst="rect">
            <a:avLst/>
          </a:prstGeom>
          <a:noFill/>
          <a:ln>
            <a:noFill/>
          </a:ln>
        </p:spPr>
        <p:txBody>
          <a:bodyPr spcFirstLastPara="1" wrap="square" lIns="91425" tIns="45700" rIns="91425" bIns="45700" anchor="t" anchorCtr="0">
            <a:normAutofit/>
          </a:bodyPr>
          <a:lstStyle>
            <a:lvl1pPr marL="457200" lvl="0" indent="-317500" algn="l">
              <a:lnSpc>
                <a:spcPct val="90000"/>
              </a:lnSpc>
              <a:spcBef>
                <a:spcPts val="1000"/>
              </a:spcBef>
              <a:spcAft>
                <a:spcPts val="0"/>
              </a:spcAft>
              <a:buClr>
                <a:schemeClr val="lt1"/>
              </a:buClr>
              <a:buSzPts val="1400"/>
              <a:buFont typeface="Century Gothic"/>
              <a:buChar char=" "/>
              <a:defRPr sz="1400"/>
            </a:lvl1pPr>
            <a:lvl2pPr marL="914400" lvl="1" indent="-317500" algn="l">
              <a:lnSpc>
                <a:spcPct val="90000"/>
              </a:lnSpc>
              <a:spcBef>
                <a:spcPts val="500"/>
              </a:spcBef>
              <a:spcAft>
                <a:spcPts val="0"/>
              </a:spcAft>
              <a:buClr>
                <a:schemeClr val="lt1"/>
              </a:buClr>
              <a:buSzPts val="1400"/>
              <a:buFont typeface="Century Gothic"/>
              <a:buChar char="&gt;"/>
              <a:defRPr sz="1400"/>
            </a:lvl2pPr>
            <a:lvl3pPr marL="1371600" lvl="2" indent="-317500" algn="l">
              <a:lnSpc>
                <a:spcPct val="90000"/>
              </a:lnSpc>
              <a:spcBef>
                <a:spcPts val="2400"/>
              </a:spcBef>
              <a:spcAft>
                <a:spcPts val="0"/>
              </a:spcAft>
              <a:buClr>
                <a:schemeClr val="lt1"/>
              </a:buClr>
              <a:buSzPts val="1400"/>
              <a:buFont typeface="Century Gothic"/>
              <a:buChar char=" "/>
              <a:defRPr sz="1400"/>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66" name="Google Shape;166;p26"/>
          <p:cNvCxnSpPr/>
          <p:nvPr/>
        </p:nvCxnSpPr>
        <p:spPr>
          <a:xfrm flipH="1">
            <a:off x="7301596" y="-423"/>
            <a:ext cx="13668" cy="6858423"/>
          </a:xfrm>
          <a:prstGeom prst="straightConnector1">
            <a:avLst/>
          </a:prstGeom>
          <a:noFill/>
          <a:ln w="28575" cap="flat" cmpd="sng">
            <a:solidFill>
              <a:srgbClr val="9F361D"/>
            </a:solidFill>
            <a:prstDash val="solid"/>
            <a:miter lim="800000"/>
            <a:headEnd type="none" w="sm" len="sm"/>
            <a:tailEnd type="none" w="sm" len="sm"/>
          </a:ln>
          <a:effectLst>
            <a:outerShdw blurRad="50800" dist="38100" algn="l" rotWithShape="0">
              <a:srgbClr val="000000">
                <a:alpha val="40000"/>
              </a:srgbClr>
            </a:outerShdw>
          </a:effectLst>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7"/>
        <p:cNvGrpSpPr/>
        <p:nvPr/>
      </p:nvGrpSpPr>
      <p:grpSpPr>
        <a:xfrm>
          <a:off x="0" y="0"/>
          <a:ext cx="0" cy="0"/>
          <a:chOff x="0" y="0"/>
          <a:chExt cx="0" cy="0"/>
        </a:xfrm>
      </p:grpSpPr>
      <p:pic>
        <p:nvPicPr>
          <p:cNvPr id="168" name="Google Shape;168;p27"/>
          <p:cNvPicPr preferRelativeResize="0"/>
          <p:nvPr/>
        </p:nvPicPr>
        <p:blipFill rotWithShape="1">
          <a:blip r:embed="rId2">
            <a:alphaModFix/>
          </a:blip>
          <a:srcRect/>
          <a:stretch/>
        </p:blipFill>
        <p:spPr>
          <a:xfrm>
            <a:off x="0" y="0"/>
            <a:ext cx="12206733" cy="6842789"/>
          </a:xfrm>
          <a:prstGeom prst="rect">
            <a:avLst/>
          </a:prstGeom>
          <a:noFill/>
          <a:ln>
            <a:noFill/>
          </a:ln>
        </p:spPr>
      </p:pic>
      <p:sp>
        <p:nvSpPr>
          <p:cNvPr id="169" name="Google Shape;169;p27"/>
          <p:cNvSpPr/>
          <p:nvPr/>
        </p:nvSpPr>
        <p:spPr>
          <a:xfrm>
            <a:off x="0" y="0"/>
            <a:ext cx="12206733" cy="6858000"/>
          </a:xfrm>
          <a:prstGeom prst="rect">
            <a:avLst/>
          </a:prstGeom>
          <a:solidFill>
            <a:srgbClr val="000000">
              <a:alpha val="7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a:solidFill>
                <a:schemeClr val="lt1"/>
              </a:solidFill>
              <a:latin typeface="Century Gothic"/>
              <a:ea typeface="Century Gothic"/>
              <a:cs typeface="Century Gothic"/>
              <a:sym typeface="Century Gothic"/>
            </a:endParaRPr>
          </a:p>
        </p:txBody>
      </p:sp>
      <p:grpSp>
        <p:nvGrpSpPr>
          <p:cNvPr id="170" name="Google Shape;170;p27"/>
          <p:cNvGrpSpPr/>
          <p:nvPr/>
        </p:nvGrpSpPr>
        <p:grpSpPr>
          <a:xfrm>
            <a:off x="6664025" y="1843967"/>
            <a:ext cx="211015" cy="5006440"/>
            <a:chOff x="6664025" y="1843967"/>
            <a:chExt cx="211015" cy="5006440"/>
          </a:xfrm>
        </p:grpSpPr>
        <p:cxnSp>
          <p:nvCxnSpPr>
            <p:cNvPr id="171" name="Google Shape;171;p27"/>
            <p:cNvCxnSpPr/>
            <p:nvPr/>
          </p:nvCxnSpPr>
          <p:spPr>
            <a:xfrm>
              <a:off x="6768172" y="2026407"/>
              <a:ext cx="777" cy="4824000"/>
            </a:xfrm>
            <a:prstGeom prst="straightConnector1">
              <a:avLst/>
            </a:prstGeom>
            <a:noFill/>
            <a:ln w="28575" cap="flat" cmpd="sng">
              <a:solidFill>
                <a:srgbClr val="9F361D"/>
              </a:solidFill>
              <a:prstDash val="solid"/>
              <a:miter lim="800000"/>
              <a:headEnd type="none" w="sm" len="sm"/>
              <a:tailEnd type="none" w="sm" len="sm"/>
            </a:ln>
          </p:spPr>
        </p:cxnSp>
        <p:sp>
          <p:nvSpPr>
            <p:cNvPr id="172" name="Google Shape;172;p27"/>
            <p:cNvSpPr/>
            <p:nvPr/>
          </p:nvSpPr>
          <p:spPr>
            <a:xfrm>
              <a:off x="6664025" y="1843967"/>
              <a:ext cx="211015" cy="211015"/>
            </a:xfrm>
            <a:prstGeom prst="ellipse">
              <a:avLst/>
            </a:pr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73" name="Google Shape;173;p27"/>
          <p:cNvSpPr txBox="1">
            <a:spLocks noGrp="1"/>
          </p:cNvSpPr>
          <p:nvPr>
            <p:ph type="body" idx="1"/>
          </p:nvPr>
        </p:nvSpPr>
        <p:spPr>
          <a:xfrm>
            <a:off x="7412274" y="2026406"/>
            <a:ext cx="4136491" cy="439344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grpSp>
        <p:nvGrpSpPr>
          <p:cNvPr id="174" name="Google Shape;174;p27"/>
          <p:cNvGrpSpPr/>
          <p:nvPr/>
        </p:nvGrpSpPr>
        <p:grpSpPr>
          <a:xfrm rot="-5400000" flipH="1">
            <a:off x="-2821634" y="2176885"/>
            <a:ext cx="6480686" cy="2484945"/>
            <a:chOff x="2850779" y="-815506"/>
            <a:chExt cx="6480686" cy="2484945"/>
          </a:xfrm>
        </p:grpSpPr>
        <p:sp>
          <p:nvSpPr>
            <p:cNvPr id="175" name="Google Shape;175;p27"/>
            <p:cNvSpPr/>
            <p:nvPr/>
          </p:nvSpPr>
          <p:spPr>
            <a:xfrm rot="2688700">
              <a:off x="5514975" y="-574675"/>
              <a:ext cx="1157288" cy="1149350"/>
            </a:xfrm>
            <a:custGeom>
              <a:avLst/>
              <a:gdLst/>
              <a:ahLst/>
              <a:cxnLst/>
              <a:rect l="l" t="t" r="r" b="b"/>
              <a:pathLst>
                <a:path w="1157505" h="1149920" extrusionOk="0">
                  <a:moveTo>
                    <a:pt x="0" y="1149920"/>
                  </a:moveTo>
                  <a:lnTo>
                    <a:pt x="1157505" y="0"/>
                  </a:lnTo>
                  <a:lnTo>
                    <a:pt x="1157505" y="114992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a:solidFill>
                  <a:schemeClr val="lt1"/>
                </a:solidFill>
                <a:latin typeface="Century Gothic"/>
                <a:ea typeface="Century Gothic"/>
                <a:cs typeface="Century Gothic"/>
                <a:sym typeface="Century Gothic"/>
              </a:endParaRPr>
            </a:p>
          </p:txBody>
        </p:sp>
        <p:sp>
          <p:nvSpPr>
            <p:cNvPr id="176" name="Google Shape;176;p27"/>
            <p:cNvSpPr/>
            <p:nvPr/>
          </p:nvSpPr>
          <p:spPr>
            <a:xfrm rot="2688700">
              <a:off x="6907213" y="-128588"/>
              <a:ext cx="1490662" cy="1489076"/>
            </a:xfrm>
            <a:custGeom>
              <a:avLst/>
              <a:gdLst/>
              <a:ahLst/>
              <a:cxnLst/>
              <a:rect l="l" t="t" r="r" b="b"/>
              <a:pathLst>
                <a:path w="1489710" h="1489710" extrusionOk="0">
                  <a:moveTo>
                    <a:pt x="0" y="616739"/>
                  </a:moveTo>
                  <a:lnTo>
                    <a:pt x="620807"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a:solidFill>
                  <a:schemeClr val="lt1"/>
                </a:solidFill>
                <a:latin typeface="Century Gothic"/>
                <a:ea typeface="Century Gothic"/>
                <a:cs typeface="Century Gothic"/>
                <a:sym typeface="Century Gothic"/>
              </a:endParaRPr>
            </a:p>
          </p:txBody>
        </p:sp>
        <p:sp>
          <p:nvSpPr>
            <p:cNvPr id="177" name="Google Shape;177;p27"/>
            <p:cNvSpPr/>
            <p:nvPr/>
          </p:nvSpPr>
          <p:spPr>
            <a:xfrm rot="2688700">
              <a:off x="3794125" y="-128588"/>
              <a:ext cx="1490663" cy="1489076"/>
            </a:xfrm>
            <a:custGeom>
              <a:avLst/>
              <a:gdLst/>
              <a:ahLst/>
              <a:cxnLst/>
              <a:rect l="l" t="t" r="r" b="b"/>
              <a:pathLst>
                <a:path w="1489710" h="1489710" extrusionOk="0">
                  <a:moveTo>
                    <a:pt x="0" y="616740"/>
                  </a:moveTo>
                  <a:lnTo>
                    <a:pt x="620808"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a:solidFill>
                  <a:schemeClr val="lt1"/>
                </a:solidFill>
                <a:latin typeface="Century Gothic"/>
                <a:ea typeface="Century Gothic"/>
                <a:cs typeface="Century Gothic"/>
                <a:sym typeface="Century Gothic"/>
              </a:endParaRPr>
            </a:p>
          </p:txBody>
        </p:sp>
        <p:sp>
          <p:nvSpPr>
            <p:cNvPr id="178" name="Google Shape;178;p27"/>
            <p:cNvSpPr/>
            <p:nvPr/>
          </p:nvSpPr>
          <p:spPr>
            <a:xfrm rot="2688700">
              <a:off x="2982913" y="-320675"/>
              <a:ext cx="646112"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a:solidFill>
                  <a:schemeClr val="lt1"/>
                </a:solidFill>
                <a:latin typeface="Century Gothic"/>
                <a:ea typeface="Century Gothic"/>
                <a:cs typeface="Century Gothic"/>
                <a:sym typeface="Century Gothic"/>
              </a:endParaRPr>
            </a:p>
          </p:txBody>
        </p:sp>
        <p:sp>
          <p:nvSpPr>
            <p:cNvPr id="179" name="Google Shape;179;p27"/>
            <p:cNvSpPr/>
            <p:nvPr/>
          </p:nvSpPr>
          <p:spPr>
            <a:xfrm rot="2688700">
              <a:off x="8551863" y="-320675"/>
              <a:ext cx="647700"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a:solidFill>
                  <a:schemeClr val="lt1"/>
                </a:solidFill>
                <a:latin typeface="Century Gothic"/>
                <a:ea typeface="Century Gothic"/>
                <a:cs typeface="Century Gothic"/>
                <a:sym typeface="Century Gothic"/>
              </a:endParaRPr>
            </a:p>
          </p:txBody>
        </p:sp>
      </p:grpSp>
      <p:sp>
        <p:nvSpPr>
          <p:cNvPr id="180" name="Google Shape;180;p27"/>
          <p:cNvSpPr txBox="1">
            <a:spLocks noGrp="1"/>
          </p:cNvSpPr>
          <p:nvPr>
            <p:ph type="title"/>
          </p:nvPr>
        </p:nvSpPr>
        <p:spPr>
          <a:xfrm>
            <a:off x="190500" y="247650"/>
            <a:ext cx="11791950" cy="135255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3600"/>
              <a:buFont typeface="Century Gothic"/>
              <a:buNone/>
              <a:defRPr sz="3600">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27"/>
          <p:cNvSpPr>
            <a:spLocks noGrp="1"/>
          </p:cNvSpPr>
          <p:nvPr>
            <p:ph type="pic" idx="2"/>
          </p:nvPr>
        </p:nvSpPr>
        <p:spPr>
          <a:xfrm>
            <a:off x="511187" y="2026407"/>
            <a:ext cx="5957300" cy="4393444"/>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10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0" name="Google Shape;190;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1" name="Google Shape;19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grpSp>
        <p:nvGrpSpPr>
          <p:cNvPr id="23" name="Google Shape;23;p15"/>
          <p:cNvGrpSpPr/>
          <p:nvPr/>
        </p:nvGrpSpPr>
        <p:grpSpPr>
          <a:xfrm>
            <a:off x="2850779" y="-815506"/>
            <a:ext cx="6480686" cy="2484945"/>
            <a:chOff x="2850779" y="-815506"/>
            <a:chExt cx="6480686" cy="2484945"/>
          </a:xfrm>
        </p:grpSpPr>
        <p:sp>
          <p:nvSpPr>
            <p:cNvPr id="24" name="Google Shape;24;p15"/>
            <p:cNvSpPr/>
            <p:nvPr/>
          </p:nvSpPr>
          <p:spPr>
            <a:xfrm rot="2688700">
              <a:off x="5514975" y="-574675"/>
              <a:ext cx="1157288" cy="1149350"/>
            </a:xfrm>
            <a:custGeom>
              <a:avLst/>
              <a:gdLst/>
              <a:ahLst/>
              <a:cxnLst/>
              <a:rect l="l" t="t" r="r" b="b"/>
              <a:pathLst>
                <a:path w="1157505" h="1149920" extrusionOk="0">
                  <a:moveTo>
                    <a:pt x="0" y="1149920"/>
                  </a:moveTo>
                  <a:lnTo>
                    <a:pt x="1157505" y="0"/>
                  </a:lnTo>
                  <a:lnTo>
                    <a:pt x="1157505" y="114992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5" name="Google Shape;25;p15"/>
            <p:cNvSpPr/>
            <p:nvPr/>
          </p:nvSpPr>
          <p:spPr>
            <a:xfrm rot="2688700">
              <a:off x="6907213" y="-128588"/>
              <a:ext cx="1490662" cy="1489076"/>
            </a:xfrm>
            <a:custGeom>
              <a:avLst/>
              <a:gdLst/>
              <a:ahLst/>
              <a:cxnLst/>
              <a:rect l="l" t="t" r="r" b="b"/>
              <a:pathLst>
                <a:path w="1489710" h="1489710" extrusionOk="0">
                  <a:moveTo>
                    <a:pt x="0" y="616739"/>
                  </a:moveTo>
                  <a:lnTo>
                    <a:pt x="620807"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6" name="Google Shape;26;p15"/>
            <p:cNvSpPr/>
            <p:nvPr/>
          </p:nvSpPr>
          <p:spPr>
            <a:xfrm rot="2688700">
              <a:off x="3794125" y="-128588"/>
              <a:ext cx="1490663" cy="1489076"/>
            </a:xfrm>
            <a:custGeom>
              <a:avLst/>
              <a:gdLst/>
              <a:ahLst/>
              <a:cxnLst/>
              <a:rect l="l" t="t" r="r" b="b"/>
              <a:pathLst>
                <a:path w="1489710" h="1489710" extrusionOk="0">
                  <a:moveTo>
                    <a:pt x="0" y="616740"/>
                  </a:moveTo>
                  <a:lnTo>
                    <a:pt x="620808"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7" name="Google Shape;27;p15"/>
            <p:cNvSpPr/>
            <p:nvPr/>
          </p:nvSpPr>
          <p:spPr>
            <a:xfrm rot="2688700">
              <a:off x="2982913" y="-320675"/>
              <a:ext cx="646112"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8" name="Google Shape;28;p15"/>
            <p:cNvSpPr/>
            <p:nvPr/>
          </p:nvSpPr>
          <p:spPr>
            <a:xfrm rot="2688700">
              <a:off x="8551863" y="-320675"/>
              <a:ext cx="647700"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9" name="Google Shape;29;p15"/>
          <p:cNvSpPr txBox="1">
            <a:spLocks noGrp="1"/>
          </p:cNvSpPr>
          <p:nvPr>
            <p:ph type="ctrTitle"/>
          </p:nvPr>
        </p:nvSpPr>
        <p:spPr>
          <a:xfrm>
            <a:off x="1524000" y="125571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800"/>
              <a:buFont typeface="Century Gothic"/>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31" name="Google Shape;31;p15" descr="PowerPoint logo"/>
          <p:cNvPicPr preferRelativeResize="0"/>
          <p:nvPr/>
        </p:nvPicPr>
        <p:blipFill rotWithShape="1">
          <a:blip r:embed="rId2">
            <a:alphaModFix/>
          </a:blip>
          <a:srcRect/>
          <a:stretch/>
        </p:blipFill>
        <p:spPr>
          <a:xfrm>
            <a:off x="376590" y="5776320"/>
            <a:ext cx="2474189" cy="8229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60"/>
        <p:cNvGrpSpPr/>
        <p:nvPr/>
      </p:nvGrpSpPr>
      <p:grpSpPr>
        <a:xfrm>
          <a:off x="0" y="0"/>
          <a:ext cx="0" cy="0"/>
          <a:chOff x="0" y="0"/>
          <a:chExt cx="0" cy="0"/>
        </a:xfrm>
      </p:grpSpPr>
      <p:pic>
        <p:nvPicPr>
          <p:cNvPr id="61" name="Google Shape;61;p20"/>
          <p:cNvPicPr preferRelativeResize="0"/>
          <p:nvPr/>
        </p:nvPicPr>
        <p:blipFill rotWithShape="1">
          <a:blip r:embed="rId2">
            <a:alphaModFix/>
          </a:blip>
          <a:srcRect/>
          <a:stretch/>
        </p:blipFill>
        <p:spPr>
          <a:xfrm>
            <a:off x="0" y="7284"/>
            <a:ext cx="12219634" cy="6850716"/>
          </a:xfrm>
          <a:prstGeom prst="rect">
            <a:avLst/>
          </a:prstGeom>
          <a:noFill/>
          <a:ln>
            <a:noFill/>
          </a:ln>
        </p:spPr>
      </p:pic>
      <p:sp>
        <p:nvSpPr>
          <p:cNvPr id="62" name="Google Shape;62;p20"/>
          <p:cNvSpPr/>
          <p:nvPr/>
        </p:nvSpPr>
        <p:spPr>
          <a:xfrm>
            <a:off x="0" y="7284"/>
            <a:ext cx="12219634" cy="6858000"/>
          </a:xfrm>
          <a:prstGeom prst="rect">
            <a:avLst/>
          </a:prstGeom>
          <a:solidFill>
            <a:schemeClr val="dk1">
              <a:alpha val="7882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63" name="Google Shape;63;p20"/>
          <p:cNvGrpSpPr/>
          <p:nvPr/>
        </p:nvGrpSpPr>
        <p:grpSpPr>
          <a:xfrm>
            <a:off x="2850779" y="-815506"/>
            <a:ext cx="6480686" cy="2484945"/>
            <a:chOff x="2850779" y="-815506"/>
            <a:chExt cx="6480686" cy="2484945"/>
          </a:xfrm>
        </p:grpSpPr>
        <p:sp>
          <p:nvSpPr>
            <p:cNvPr id="64" name="Google Shape;64;p20"/>
            <p:cNvSpPr/>
            <p:nvPr/>
          </p:nvSpPr>
          <p:spPr>
            <a:xfrm rot="2688700">
              <a:off x="5514975" y="-574675"/>
              <a:ext cx="1157288" cy="1149350"/>
            </a:xfrm>
            <a:custGeom>
              <a:avLst/>
              <a:gdLst/>
              <a:ahLst/>
              <a:cxnLst/>
              <a:rect l="l" t="t" r="r" b="b"/>
              <a:pathLst>
                <a:path w="1157505" h="1149920" extrusionOk="0">
                  <a:moveTo>
                    <a:pt x="0" y="1149920"/>
                  </a:moveTo>
                  <a:lnTo>
                    <a:pt x="1157505" y="0"/>
                  </a:lnTo>
                  <a:lnTo>
                    <a:pt x="1157505" y="114992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65" name="Google Shape;65;p20"/>
            <p:cNvSpPr/>
            <p:nvPr/>
          </p:nvSpPr>
          <p:spPr>
            <a:xfrm rot="2688700">
              <a:off x="6907213" y="-128588"/>
              <a:ext cx="1490662" cy="1489076"/>
            </a:xfrm>
            <a:custGeom>
              <a:avLst/>
              <a:gdLst/>
              <a:ahLst/>
              <a:cxnLst/>
              <a:rect l="l" t="t" r="r" b="b"/>
              <a:pathLst>
                <a:path w="1489710" h="1489710" extrusionOk="0">
                  <a:moveTo>
                    <a:pt x="0" y="616739"/>
                  </a:moveTo>
                  <a:lnTo>
                    <a:pt x="620807"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66" name="Google Shape;66;p20"/>
            <p:cNvSpPr/>
            <p:nvPr/>
          </p:nvSpPr>
          <p:spPr>
            <a:xfrm rot="2688700">
              <a:off x="3794125" y="-128588"/>
              <a:ext cx="1490663" cy="1489076"/>
            </a:xfrm>
            <a:custGeom>
              <a:avLst/>
              <a:gdLst/>
              <a:ahLst/>
              <a:cxnLst/>
              <a:rect l="l" t="t" r="r" b="b"/>
              <a:pathLst>
                <a:path w="1489710" h="1489710" extrusionOk="0">
                  <a:moveTo>
                    <a:pt x="0" y="616740"/>
                  </a:moveTo>
                  <a:lnTo>
                    <a:pt x="620808"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67" name="Google Shape;67;p20"/>
            <p:cNvSpPr/>
            <p:nvPr/>
          </p:nvSpPr>
          <p:spPr>
            <a:xfrm rot="2688700">
              <a:off x="2982913" y="-320675"/>
              <a:ext cx="646112"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68" name="Google Shape;68;p20"/>
            <p:cNvSpPr/>
            <p:nvPr/>
          </p:nvSpPr>
          <p:spPr>
            <a:xfrm rot="2688700">
              <a:off x="8551863" y="-320675"/>
              <a:ext cx="647700"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69" name="Google Shape;69;p20"/>
          <p:cNvGrpSpPr/>
          <p:nvPr/>
        </p:nvGrpSpPr>
        <p:grpSpPr>
          <a:xfrm>
            <a:off x="533563" y="1733444"/>
            <a:ext cx="211015" cy="5117787"/>
            <a:chOff x="533563" y="1733444"/>
            <a:chExt cx="211015" cy="5117787"/>
          </a:xfrm>
        </p:grpSpPr>
        <p:cxnSp>
          <p:nvCxnSpPr>
            <p:cNvPr id="70" name="Google Shape;70;p20"/>
            <p:cNvCxnSpPr/>
            <p:nvPr/>
          </p:nvCxnSpPr>
          <p:spPr>
            <a:xfrm>
              <a:off x="628962" y="1883231"/>
              <a:ext cx="0" cy="4968000"/>
            </a:xfrm>
            <a:prstGeom prst="straightConnector1">
              <a:avLst/>
            </a:prstGeom>
            <a:noFill/>
            <a:ln w="28575" cap="flat" cmpd="sng">
              <a:solidFill>
                <a:srgbClr val="9F361D"/>
              </a:solidFill>
              <a:prstDash val="solid"/>
              <a:miter lim="800000"/>
              <a:headEnd type="none" w="sm" len="sm"/>
              <a:tailEnd type="none" w="sm" len="sm"/>
            </a:ln>
          </p:spPr>
        </p:cxnSp>
        <p:sp>
          <p:nvSpPr>
            <p:cNvPr id="71" name="Google Shape;71;p20"/>
            <p:cNvSpPr/>
            <p:nvPr/>
          </p:nvSpPr>
          <p:spPr>
            <a:xfrm>
              <a:off x="533563" y="1733444"/>
              <a:ext cx="211015" cy="211015"/>
            </a:xfrm>
            <a:prstGeom prst="ellipse">
              <a:avLst/>
            </a:pr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72" name="Google Shape;72;p20"/>
          <p:cNvSpPr txBox="1">
            <a:spLocks noGrp="1"/>
          </p:cNvSpPr>
          <p:nvPr>
            <p:ph type="title"/>
          </p:nvPr>
        </p:nvSpPr>
        <p:spPr>
          <a:xfrm>
            <a:off x="209550" y="365125"/>
            <a:ext cx="117729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73"/>
        <p:cNvGrpSpPr/>
        <p:nvPr/>
      </p:nvGrpSpPr>
      <p:grpSpPr>
        <a:xfrm>
          <a:off x="0" y="0"/>
          <a:ext cx="0" cy="0"/>
          <a:chOff x="0" y="0"/>
          <a:chExt cx="0" cy="0"/>
        </a:xfrm>
      </p:grpSpPr>
      <p:pic>
        <p:nvPicPr>
          <p:cNvPr id="74" name="Google Shape;74;p21" descr="A picture containing indoor, table&#10;&#10;Description generated with very high confidence"/>
          <p:cNvPicPr preferRelativeResize="0"/>
          <p:nvPr/>
        </p:nvPicPr>
        <p:blipFill rotWithShape="1">
          <a:blip r:embed="rId2">
            <a:alphaModFix/>
          </a:blip>
          <a:srcRect/>
          <a:stretch/>
        </p:blipFill>
        <p:spPr>
          <a:xfrm>
            <a:off x="-1" y="0"/>
            <a:ext cx="12189665" cy="6858000"/>
          </a:xfrm>
          <a:prstGeom prst="rect">
            <a:avLst/>
          </a:prstGeom>
          <a:noFill/>
          <a:ln>
            <a:noFill/>
          </a:ln>
        </p:spPr>
      </p:pic>
      <p:sp>
        <p:nvSpPr>
          <p:cNvPr id="75" name="Google Shape;75;p21"/>
          <p:cNvSpPr/>
          <p:nvPr/>
        </p:nvSpPr>
        <p:spPr>
          <a:xfrm>
            <a:off x="-29970" y="-23479"/>
            <a:ext cx="12219634" cy="6858000"/>
          </a:xfrm>
          <a:prstGeom prst="rect">
            <a:avLst/>
          </a:prstGeom>
          <a:solidFill>
            <a:schemeClr val="dk1">
              <a:alpha val="7882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76" name="Google Shape;76;p21"/>
          <p:cNvGrpSpPr/>
          <p:nvPr/>
        </p:nvGrpSpPr>
        <p:grpSpPr>
          <a:xfrm>
            <a:off x="2854372" y="-843288"/>
            <a:ext cx="6480686" cy="2484945"/>
            <a:chOff x="2850779" y="-815506"/>
            <a:chExt cx="6480686" cy="2484945"/>
          </a:xfrm>
        </p:grpSpPr>
        <p:sp>
          <p:nvSpPr>
            <p:cNvPr id="77" name="Google Shape;77;p21"/>
            <p:cNvSpPr/>
            <p:nvPr/>
          </p:nvSpPr>
          <p:spPr>
            <a:xfrm rot="2688700">
              <a:off x="5514975" y="-574675"/>
              <a:ext cx="1157288" cy="1149350"/>
            </a:xfrm>
            <a:custGeom>
              <a:avLst/>
              <a:gdLst/>
              <a:ahLst/>
              <a:cxnLst/>
              <a:rect l="l" t="t" r="r" b="b"/>
              <a:pathLst>
                <a:path w="1157505" h="1149920" extrusionOk="0">
                  <a:moveTo>
                    <a:pt x="0" y="1149920"/>
                  </a:moveTo>
                  <a:lnTo>
                    <a:pt x="1157505" y="0"/>
                  </a:lnTo>
                  <a:lnTo>
                    <a:pt x="1157505" y="114992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78" name="Google Shape;78;p21"/>
            <p:cNvSpPr/>
            <p:nvPr/>
          </p:nvSpPr>
          <p:spPr>
            <a:xfrm rot="2688700">
              <a:off x="6907213" y="-128588"/>
              <a:ext cx="1490662" cy="1489076"/>
            </a:xfrm>
            <a:custGeom>
              <a:avLst/>
              <a:gdLst/>
              <a:ahLst/>
              <a:cxnLst/>
              <a:rect l="l" t="t" r="r" b="b"/>
              <a:pathLst>
                <a:path w="1489710" h="1489710" extrusionOk="0">
                  <a:moveTo>
                    <a:pt x="0" y="616739"/>
                  </a:moveTo>
                  <a:lnTo>
                    <a:pt x="620807"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79" name="Google Shape;79;p21"/>
            <p:cNvSpPr/>
            <p:nvPr/>
          </p:nvSpPr>
          <p:spPr>
            <a:xfrm rot="2688700">
              <a:off x="3794125" y="-128588"/>
              <a:ext cx="1490663" cy="1489076"/>
            </a:xfrm>
            <a:custGeom>
              <a:avLst/>
              <a:gdLst/>
              <a:ahLst/>
              <a:cxnLst/>
              <a:rect l="l" t="t" r="r" b="b"/>
              <a:pathLst>
                <a:path w="1489710" h="1489710" extrusionOk="0">
                  <a:moveTo>
                    <a:pt x="0" y="616740"/>
                  </a:moveTo>
                  <a:lnTo>
                    <a:pt x="620808"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80" name="Google Shape;80;p21"/>
            <p:cNvSpPr/>
            <p:nvPr/>
          </p:nvSpPr>
          <p:spPr>
            <a:xfrm rot="2688700">
              <a:off x="2982913" y="-320675"/>
              <a:ext cx="646112"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81" name="Google Shape;81;p21"/>
            <p:cNvSpPr/>
            <p:nvPr/>
          </p:nvSpPr>
          <p:spPr>
            <a:xfrm rot="2688700">
              <a:off x="8551863" y="-320675"/>
              <a:ext cx="647700"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82" name="Google Shape;82;p21"/>
          <p:cNvGrpSpPr/>
          <p:nvPr/>
        </p:nvGrpSpPr>
        <p:grpSpPr>
          <a:xfrm>
            <a:off x="6664025" y="1985485"/>
            <a:ext cx="211015" cy="4880010"/>
            <a:chOff x="6664025" y="1985485"/>
            <a:chExt cx="211015" cy="4880010"/>
          </a:xfrm>
        </p:grpSpPr>
        <p:cxnSp>
          <p:nvCxnSpPr>
            <p:cNvPr id="83" name="Google Shape;83;p21"/>
            <p:cNvCxnSpPr/>
            <p:nvPr/>
          </p:nvCxnSpPr>
          <p:spPr>
            <a:xfrm>
              <a:off x="6768172" y="2113495"/>
              <a:ext cx="777" cy="4752000"/>
            </a:xfrm>
            <a:prstGeom prst="straightConnector1">
              <a:avLst/>
            </a:prstGeom>
            <a:noFill/>
            <a:ln w="28575" cap="flat" cmpd="sng">
              <a:solidFill>
                <a:srgbClr val="9F361D"/>
              </a:solidFill>
              <a:prstDash val="solid"/>
              <a:miter lim="800000"/>
              <a:headEnd type="none" w="sm" len="sm"/>
              <a:tailEnd type="none" w="sm" len="sm"/>
            </a:ln>
          </p:spPr>
        </p:cxnSp>
        <p:sp>
          <p:nvSpPr>
            <p:cNvPr id="84" name="Google Shape;84;p21"/>
            <p:cNvSpPr/>
            <p:nvPr/>
          </p:nvSpPr>
          <p:spPr>
            <a:xfrm>
              <a:off x="6664025" y="1985485"/>
              <a:ext cx="211015" cy="211015"/>
            </a:xfrm>
            <a:prstGeom prst="ellipse">
              <a:avLst/>
            </a:pr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85" name="Google Shape;85;p21"/>
          <p:cNvGrpSpPr/>
          <p:nvPr/>
        </p:nvGrpSpPr>
        <p:grpSpPr>
          <a:xfrm>
            <a:off x="513107" y="1983818"/>
            <a:ext cx="233210" cy="4850703"/>
            <a:chOff x="513107" y="1983818"/>
            <a:chExt cx="233210" cy="4850703"/>
          </a:xfrm>
        </p:grpSpPr>
        <p:grpSp>
          <p:nvGrpSpPr>
            <p:cNvPr id="86" name="Google Shape;86;p21"/>
            <p:cNvGrpSpPr/>
            <p:nvPr/>
          </p:nvGrpSpPr>
          <p:grpSpPr>
            <a:xfrm>
              <a:off x="522677" y="1983818"/>
              <a:ext cx="211015" cy="4850703"/>
              <a:chOff x="522677" y="1983818"/>
              <a:chExt cx="211015" cy="4850703"/>
            </a:xfrm>
          </p:grpSpPr>
          <p:cxnSp>
            <p:nvCxnSpPr>
              <p:cNvPr id="87" name="Google Shape;87;p21"/>
              <p:cNvCxnSpPr/>
              <p:nvPr/>
            </p:nvCxnSpPr>
            <p:spPr>
              <a:xfrm>
                <a:off x="628962" y="2046521"/>
                <a:ext cx="0" cy="4788000"/>
              </a:xfrm>
              <a:prstGeom prst="straightConnector1">
                <a:avLst/>
              </a:prstGeom>
              <a:noFill/>
              <a:ln w="28575" cap="flat" cmpd="sng">
                <a:solidFill>
                  <a:srgbClr val="9F361D"/>
                </a:solidFill>
                <a:prstDash val="solid"/>
                <a:miter lim="800000"/>
                <a:headEnd type="none" w="sm" len="sm"/>
                <a:tailEnd type="none" w="sm" len="sm"/>
              </a:ln>
            </p:spPr>
          </p:cxnSp>
          <p:sp>
            <p:nvSpPr>
              <p:cNvPr id="88" name="Google Shape;88;p21"/>
              <p:cNvSpPr/>
              <p:nvPr/>
            </p:nvSpPr>
            <p:spPr>
              <a:xfrm>
                <a:off x="522677" y="1983818"/>
                <a:ext cx="211015" cy="211015"/>
              </a:xfrm>
              <a:prstGeom prst="ellipse">
                <a:avLst/>
              </a:pr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89" name="Google Shape;89;p21"/>
            <p:cNvSpPr/>
            <p:nvPr/>
          </p:nvSpPr>
          <p:spPr>
            <a:xfrm>
              <a:off x="513107" y="3653972"/>
              <a:ext cx="211015" cy="211015"/>
            </a:xfrm>
            <a:prstGeom prst="ellipse">
              <a:avLst/>
            </a:pr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90" name="Google Shape;90;p21"/>
            <p:cNvSpPr/>
            <p:nvPr/>
          </p:nvSpPr>
          <p:spPr>
            <a:xfrm>
              <a:off x="535302" y="5365684"/>
              <a:ext cx="211015" cy="211015"/>
            </a:xfrm>
            <a:prstGeom prst="ellipse">
              <a:avLst/>
            </a:pr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91" name="Google Shape;91;p21"/>
          <p:cNvSpPr txBox="1">
            <a:spLocks noGrp="1"/>
          </p:cNvSpPr>
          <p:nvPr>
            <p:ph type="title"/>
          </p:nvPr>
        </p:nvSpPr>
        <p:spPr>
          <a:xfrm>
            <a:off x="209550" y="365125"/>
            <a:ext cx="117729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3">
  <p:cSld name="Title + 3">
    <p:spTree>
      <p:nvGrpSpPr>
        <p:cNvPr id="1" name="Shape 92"/>
        <p:cNvGrpSpPr/>
        <p:nvPr/>
      </p:nvGrpSpPr>
      <p:grpSpPr>
        <a:xfrm>
          <a:off x="0" y="0"/>
          <a:ext cx="0" cy="0"/>
          <a:chOff x="0" y="0"/>
          <a:chExt cx="0" cy="0"/>
        </a:xfrm>
      </p:grpSpPr>
      <p:pic>
        <p:nvPicPr>
          <p:cNvPr id="93" name="Google Shape;93;p22"/>
          <p:cNvPicPr preferRelativeResize="0"/>
          <p:nvPr/>
        </p:nvPicPr>
        <p:blipFill rotWithShape="1">
          <a:blip r:embed="rId2">
            <a:alphaModFix/>
          </a:blip>
          <a:srcRect/>
          <a:stretch/>
        </p:blipFill>
        <p:spPr>
          <a:xfrm>
            <a:off x="2580374" y="0"/>
            <a:ext cx="9611625" cy="6858000"/>
          </a:xfrm>
          <a:prstGeom prst="rect">
            <a:avLst/>
          </a:prstGeom>
          <a:noFill/>
          <a:ln>
            <a:noFill/>
          </a:ln>
        </p:spPr>
      </p:pic>
      <p:sp>
        <p:nvSpPr>
          <p:cNvPr id="94" name="Google Shape;94;p22"/>
          <p:cNvSpPr/>
          <p:nvPr/>
        </p:nvSpPr>
        <p:spPr>
          <a:xfrm>
            <a:off x="2580374" y="-2381"/>
            <a:ext cx="9611628" cy="6858000"/>
          </a:xfrm>
          <a:prstGeom prst="rect">
            <a:avLst/>
          </a:prstGeom>
          <a:solidFill>
            <a:schemeClr val="dk1">
              <a:alpha val="7176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95" name="Google Shape;95;p22"/>
          <p:cNvGrpSpPr/>
          <p:nvPr/>
        </p:nvGrpSpPr>
        <p:grpSpPr>
          <a:xfrm rot="-5400000">
            <a:off x="-2810360" y="2186642"/>
            <a:ext cx="6480686" cy="2484945"/>
            <a:chOff x="2850779" y="-815506"/>
            <a:chExt cx="6480686" cy="2484945"/>
          </a:xfrm>
        </p:grpSpPr>
        <p:sp>
          <p:nvSpPr>
            <p:cNvPr id="96" name="Google Shape;96;p22"/>
            <p:cNvSpPr/>
            <p:nvPr/>
          </p:nvSpPr>
          <p:spPr>
            <a:xfrm rot="2688700">
              <a:off x="5514975" y="-574675"/>
              <a:ext cx="1157288" cy="1149350"/>
            </a:xfrm>
            <a:custGeom>
              <a:avLst/>
              <a:gdLst/>
              <a:ahLst/>
              <a:cxnLst/>
              <a:rect l="l" t="t" r="r" b="b"/>
              <a:pathLst>
                <a:path w="1157505" h="1149920" extrusionOk="0">
                  <a:moveTo>
                    <a:pt x="0" y="1149920"/>
                  </a:moveTo>
                  <a:lnTo>
                    <a:pt x="1157505" y="0"/>
                  </a:lnTo>
                  <a:lnTo>
                    <a:pt x="1157505" y="114992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97" name="Google Shape;97;p22"/>
            <p:cNvSpPr/>
            <p:nvPr/>
          </p:nvSpPr>
          <p:spPr>
            <a:xfrm rot="2688700">
              <a:off x="6907213" y="-128588"/>
              <a:ext cx="1490662" cy="1489076"/>
            </a:xfrm>
            <a:custGeom>
              <a:avLst/>
              <a:gdLst/>
              <a:ahLst/>
              <a:cxnLst/>
              <a:rect l="l" t="t" r="r" b="b"/>
              <a:pathLst>
                <a:path w="1489710" h="1489710" extrusionOk="0">
                  <a:moveTo>
                    <a:pt x="0" y="616739"/>
                  </a:moveTo>
                  <a:lnTo>
                    <a:pt x="620807"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98" name="Google Shape;98;p22"/>
            <p:cNvSpPr/>
            <p:nvPr/>
          </p:nvSpPr>
          <p:spPr>
            <a:xfrm rot="2688700">
              <a:off x="3794125" y="-128588"/>
              <a:ext cx="1490663" cy="1489076"/>
            </a:xfrm>
            <a:custGeom>
              <a:avLst/>
              <a:gdLst/>
              <a:ahLst/>
              <a:cxnLst/>
              <a:rect l="l" t="t" r="r" b="b"/>
              <a:pathLst>
                <a:path w="1489710" h="1489710" extrusionOk="0">
                  <a:moveTo>
                    <a:pt x="0" y="616740"/>
                  </a:moveTo>
                  <a:lnTo>
                    <a:pt x="620808"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99" name="Google Shape;99;p22"/>
            <p:cNvSpPr/>
            <p:nvPr/>
          </p:nvSpPr>
          <p:spPr>
            <a:xfrm rot="2688700">
              <a:off x="2982913" y="-320675"/>
              <a:ext cx="646112"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0" name="Google Shape;100;p22"/>
            <p:cNvSpPr/>
            <p:nvPr/>
          </p:nvSpPr>
          <p:spPr>
            <a:xfrm rot="2688700">
              <a:off x="8551863" y="-320675"/>
              <a:ext cx="647700" cy="64135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01" name="Google Shape;101;p22"/>
          <p:cNvSpPr txBox="1">
            <a:spLocks noGrp="1"/>
          </p:cNvSpPr>
          <p:nvPr>
            <p:ph type="title"/>
          </p:nvPr>
        </p:nvSpPr>
        <p:spPr>
          <a:xfrm rot="-5400000">
            <a:off x="-1345368" y="2655089"/>
            <a:ext cx="5652795" cy="146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Century Gothic"/>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02" name="Google Shape;102;p22"/>
          <p:cNvCxnSpPr/>
          <p:nvPr/>
        </p:nvCxnSpPr>
        <p:spPr>
          <a:xfrm>
            <a:off x="5969975" y="2677198"/>
            <a:ext cx="0" cy="1503604"/>
          </a:xfrm>
          <a:prstGeom prst="straightConnector1">
            <a:avLst/>
          </a:prstGeom>
          <a:noFill/>
          <a:ln w="9525" cap="flat" cmpd="sng">
            <a:solidFill>
              <a:srgbClr val="D24726"/>
            </a:solidFill>
            <a:prstDash val="solid"/>
            <a:miter lim="800000"/>
            <a:headEnd type="none" w="sm" len="sm"/>
            <a:tailEnd type="none" w="sm" len="sm"/>
          </a:ln>
        </p:spPr>
      </p:cxnSp>
      <p:cxnSp>
        <p:nvCxnSpPr>
          <p:cNvPr id="103" name="Google Shape;103;p22"/>
          <p:cNvCxnSpPr/>
          <p:nvPr/>
        </p:nvCxnSpPr>
        <p:spPr>
          <a:xfrm>
            <a:off x="8927119" y="2677198"/>
            <a:ext cx="0" cy="1503604"/>
          </a:xfrm>
          <a:prstGeom prst="straightConnector1">
            <a:avLst/>
          </a:prstGeom>
          <a:noFill/>
          <a:ln w="9525" cap="flat" cmpd="sng">
            <a:solidFill>
              <a:srgbClr val="D24726"/>
            </a:solidFill>
            <a:prstDash val="solid"/>
            <a:miter lim="800000"/>
            <a:headEnd type="none" w="sm" len="sm"/>
            <a:tailEnd type="none" w="sm" len="sm"/>
          </a:ln>
        </p:spPr>
      </p:cxnSp>
      <p:sp>
        <p:nvSpPr>
          <p:cNvPr id="104" name="Google Shape;104;p22"/>
          <p:cNvSpPr txBox="1">
            <a:spLocks noGrp="1"/>
          </p:cNvSpPr>
          <p:nvPr>
            <p:ph type="body" idx="1"/>
          </p:nvPr>
        </p:nvSpPr>
        <p:spPr>
          <a:xfrm>
            <a:off x="3256581" y="2656923"/>
            <a:ext cx="2405647" cy="152388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chemeClr val="lt1"/>
              </a:buClr>
              <a:buSzPts val="1400"/>
              <a:buNone/>
              <a:defRPr sz="1400"/>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22"/>
          <p:cNvSpPr txBox="1">
            <a:spLocks noGrp="1"/>
          </p:cNvSpPr>
          <p:nvPr>
            <p:ph type="body" idx="2"/>
          </p:nvPr>
        </p:nvSpPr>
        <p:spPr>
          <a:xfrm>
            <a:off x="6245724" y="2656923"/>
            <a:ext cx="2405647" cy="152388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chemeClr val="lt1"/>
              </a:buClr>
              <a:buSzPts val="1400"/>
              <a:buNone/>
              <a:defRPr sz="1400"/>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2"/>
          <p:cNvSpPr txBox="1">
            <a:spLocks noGrp="1"/>
          </p:cNvSpPr>
          <p:nvPr>
            <p:ph type="body" idx="3"/>
          </p:nvPr>
        </p:nvSpPr>
        <p:spPr>
          <a:xfrm>
            <a:off x="9153248" y="2656923"/>
            <a:ext cx="2405647" cy="152388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chemeClr val="lt1"/>
              </a:buClr>
              <a:buSzPts val="1400"/>
              <a:buNone/>
              <a:defRPr sz="1400"/>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750"/>
                                        <p:tgtEl>
                                          <p:spTgt spid="102"/>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fade">
                                      <p:cBhvr>
                                        <p:cTn id="11" dur="75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209550" y="365125"/>
            <a:ext cx="11772900" cy="1325563"/>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20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20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20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20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20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20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20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2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kaggle/kaggle-survey-2017?utm_medium=partner&amp;utm_source=datacamp.com&amp;utm_campaign=ml+survey+case+study"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open?id=1RsJArg65HbtPMqcU_FiDejh9d55gKjcZ"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
          <p:cNvSpPr txBox="1">
            <a:spLocks noGrp="1"/>
          </p:cNvSpPr>
          <p:nvPr>
            <p:ph type="title"/>
          </p:nvPr>
        </p:nvSpPr>
        <p:spPr>
          <a:xfrm>
            <a:off x="816221" y="2783008"/>
            <a:ext cx="10947888" cy="183295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959"/>
              <a:buFont typeface="Calibri"/>
              <a:buNone/>
            </a:pPr>
            <a:r>
              <a:rPr lang="en-IN" sz="3959" b="1" dirty="0">
                <a:latin typeface="Calibri"/>
                <a:ea typeface="Calibri"/>
                <a:cs typeface="Calibri"/>
                <a:sym typeface="Calibri"/>
              </a:rPr>
              <a:t>Data Manipulation Project in </a:t>
            </a:r>
            <a:r>
              <a:rPr lang="en-IN" sz="3959" b="1" dirty="0">
                <a:solidFill>
                  <a:srgbClr val="B0B3BE"/>
                </a:solidFill>
                <a:latin typeface="Calibri"/>
                <a:ea typeface="Calibri"/>
                <a:cs typeface="Calibri"/>
                <a:sym typeface="Calibri"/>
              </a:rPr>
              <a:t>R</a:t>
            </a:r>
            <a:br>
              <a:rPr lang="en-IN" sz="3959" b="1" dirty="0">
                <a:solidFill>
                  <a:srgbClr val="B0B3BE"/>
                </a:solidFill>
                <a:latin typeface="Calibri"/>
                <a:ea typeface="Calibri"/>
                <a:cs typeface="Calibri"/>
                <a:sym typeface="Calibri"/>
              </a:rPr>
            </a:br>
            <a:r>
              <a:rPr lang="en-IN" sz="3959" b="1" dirty="0">
                <a:solidFill>
                  <a:srgbClr val="B0B3BE"/>
                </a:solidFill>
                <a:latin typeface="Calibri"/>
                <a:ea typeface="Calibri"/>
                <a:cs typeface="Calibri"/>
                <a:sym typeface="Calibri"/>
              </a:rPr>
              <a:t>#2 Analyse Survey to find popular data science technology</a:t>
            </a:r>
            <a:endParaRPr dirty="0"/>
          </a:p>
        </p:txBody>
      </p:sp>
      <p:sp>
        <p:nvSpPr>
          <p:cNvPr id="199" name="Google Shape;199;p1"/>
          <p:cNvSpPr txBox="1"/>
          <p:nvPr/>
        </p:nvSpPr>
        <p:spPr>
          <a:xfrm>
            <a:off x="749750" y="6290250"/>
            <a:ext cx="10947900" cy="4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latin typeface="Calibri"/>
                <a:ea typeface="Calibri"/>
                <a:cs typeface="Calibri"/>
                <a:sym typeface="Calibri"/>
              </a:rPr>
              <a:t>Ashutosh Jha                                                                   													R Assignment</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0"/>
          <p:cNvSpPr txBox="1"/>
          <p:nvPr/>
        </p:nvSpPr>
        <p:spPr>
          <a:xfrm>
            <a:off x="209550" y="365125"/>
            <a:ext cx="11772900" cy="83942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FF2CC"/>
              </a:buClr>
              <a:buSzPts val="3600"/>
              <a:buFont typeface="Calibri"/>
              <a:buNone/>
            </a:pPr>
            <a:r>
              <a:rPr lang="en-IN" sz="3600" b="1">
                <a:solidFill>
                  <a:srgbClr val="FFF2CC"/>
                </a:solidFill>
                <a:latin typeface="Calibri"/>
                <a:ea typeface="Calibri"/>
                <a:cs typeface="Calibri"/>
                <a:sym typeface="Calibri"/>
              </a:rPr>
              <a:t>Q7: Language recommendations</a:t>
            </a:r>
            <a:endParaRPr sz="3600">
              <a:solidFill>
                <a:schemeClr val="lt1"/>
              </a:solidFill>
              <a:latin typeface="Century Gothic"/>
              <a:ea typeface="Century Gothic"/>
              <a:cs typeface="Century Gothic"/>
              <a:sym typeface="Century Gothic"/>
            </a:endParaRPr>
          </a:p>
        </p:txBody>
      </p:sp>
      <p:sp>
        <p:nvSpPr>
          <p:cNvPr id="286" name="Google Shape;286;p10"/>
          <p:cNvSpPr/>
          <p:nvPr/>
        </p:nvSpPr>
        <p:spPr>
          <a:xfrm>
            <a:off x="920261" y="1281390"/>
            <a:ext cx="10887807" cy="88036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IN" sz="1800">
                <a:solidFill>
                  <a:srgbClr val="E5E5E5"/>
                </a:solidFill>
                <a:latin typeface="Calibri"/>
                <a:ea typeface="Calibri"/>
                <a:cs typeface="Calibri"/>
                <a:sym typeface="Calibri"/>
              </a:rPr>
              <a:t>It looks like the largest group of professionals program in both Python and R. But what happens when they are asked which language they recommend to new learners? Do R lovers always recommend R?</a:t>
            </a:r>
            <a:endParaRPr/>
          </a:p>
        </p:txBody>
      </p:sp>
      <p:sp>
        <p:nvSpPr>
          <p:cNvPr id="287" name="Google Shape;287;p10"/>
          <p:cNvSpPr/>
          <p:nvPr/>
        </p:nvSpPr>
        <p:spPr>
          <a:xfrm>
            <a:off x="849922" y="2081407"/>
            <a:ext cx="7036777" cy="295786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a:solidFill>
                  <a:srgbClr val="E5E5E5"/>
                </a:solidFill>
                <a:latin typeface="Calibri"/>
                <a:ea typeface="Calibri"/>
                <a:cs typeface="Calibri"/>
                <a:sym typeface="Calibri"/>
              </a:rPr>
              <a:t>1. Create a new data frame with the name "recommendations" from debate_tools</a:t>
            </a:r>
            <a:endParaRPr sz="1800">
              <a:solidFill>
                <a:srgbClr val="E5E5E5"/>
              </a:solidFill>
              <a:latin typeface="Calibri"/>
              <a:ea typeface="Calibri"/>
              <a:cs typeface="Calibri"/>
              <a:sym typeface="Calibri"/>
            </a:endParaRPr>
          </a:p>
          <a:p>
            <a:pPr marL="0" marR="0" lvl="0" indent="0" algn="l" rtl="0">
              <a:lnSpc>
                <a:spcPct val="150000"/>
              </a:lnSpc>
              <a:spcBef>
                <a:spcPts val="0"/>
              </a:spcBef>
              <a:spcAft>
                <a:spcPts val="0"/>
              </a:spcAft>
              <a:buNone/>
            </a:pPr>
            <a:r>
              <a:rPr lang="en-IN" sz="1800">
                <a:solidFill>
                  <a:srgbClr val="E5E5E5"/>
                </a:solidFill>
                <a:latin typeface="Calibri"/>
                <a:ea typeface="Calibri"/>
                <a:cs typeface="Calibri"/>
                <a:sym typeface="Calibri"/>
              </a:rPr>
              <a:t>2. Group by language_preference and LanguageRecommendationSelect</a:t>
            </a:r>
            <a:endParaRPr sz="1800">
              <a:solidFill>
                <a:srgbClr val="E5E5E5"/>
              </a:solidFill>
              <a:latin typeface="Calibri"/>
              <a:ea typeface="Calibri"/>
              <a:cs typeface="Calibri"/>
              <a:sym typeface="Calibri"/>
            </a:endParaRPr>
          </a:p>
          <a:p>
            <a:pPr marL="0" marR="0" lvl="0" indent="0" algn="l" rtl="0">
              <a:lnSpc>
                <a:spcPct val="150000"/>
              </a:lnSpc>
              <a:spcBef>
                <a:spcPts val="0"/>
              </a:spcBef>
              <a:spcAft>
                <a:spcPts val="0"/>
              </a:spcAft>
              <a:buNone/>
            </a:pPr>
            <a:r>
              <a:rPr lang="en-IN" sz="1800">
                <a:solidFill>
                  <a:srgbClr val="E5E5E5"/>
                </a:solidFill>
                <a:latin typeface="Calibri"/>
                <a:ea typeface="Calibri"/>
                <a:cs typeface="Calibri"/>
                <a:sym typeface="Calibri"/>
              </a:rPr>
              <a:t>3. Remove empty NA's and include the top recommendations. keep top 4 language recommended by professionals in Both, Neither, Python and R language preference categories</a:t>
            </a:r>
            <a:endParaRPr/>
          </a:p>
          <a:p>
            <a:pPr marL="0" marR="0" lvl="0" indent="0" algn="l" rtl="0">
              <a:lnSpc>
                <a:spcPct val="150000"/>
              </a:lnSpc>
              <a:spcBef>
                <a:spcPts val="0"/>
              </a:spcBef>
              <a:spcAft>
                <a:spcPts val="0"/>
              </a:spcAft>
              <a:buNone/>
            </a:pPr>
            <a:r>
              <a:rPr lang="en-IN" sz="1800">
                <a:solidFill>
                  <a:srgbClr val="E5E5E5"/>
                </a:solidFill>
                <a:latin typeface="Calibri"/>
                <a:ea typeface="Calibri"/>
                <a:cs typeface="Calibri"/>
                <a:sym typeface="Calibri"/>
              </a:rPr>
              <a:t>4. Show top 4 records of recommandations</a:t>
            </a:r>
            <a:endParaRPr sz="1800">
              <a:solidFill>
                <a:srgbClr val="E5E5E5"/>
              </a:solidFill>
              <a:latin typeface="Calibri"/>
              <a:ea typeface="Calibri"/>
              <a:cs typeface="Calibri"/>
              <a:sym typeface="Calibri"/>
            </a:endParaRPr>
          </a:p>
        </p:txBody>
      </p:sp>
      <p:sp>
        <p:nvSpPr>
          <p:cNvPr id="288" name="Google Shape;288;p10"/>
          <p:cNvSpPr/>
          <p:nvPr/>
        </p:nvSpPr>
        <p:spPr>
          <a:xfrm>
            <a:off x="7907049" y="2734380"/>
            <a:ext cx="3780715" cy="707886"/>
          </a:xfrm>
          <a:prstGeom prst="rect">
            <a:avLst/>
          </a:prstGeom>
          <a:noFill/>
          <a:ln w="9525" cap="flat" cmpd="sng">
            <a:solidFill>
              <a:srgbClr val="92D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Calibri"/>
                <a:ea typeface="Calibri"/>
                <a:cs typeface="Calibri"/>
                <a:sym typeface="Calibri"/>
              </a:rPr>
              <a:t>#1</a:t>
            </a:r>
            <a:endParaRPr/>
          </a:p>
          <a:p>
            <a:pPr marL="0" lvl="0" indent="0" algn="l" rtl="0">
              <a:spcBef>
                <a:spcPts val="0"/>
              </a:spcBef>
              <a:spcAft>
                <a:spcPts val="0"/>
              </a:spcAft>
              <a:buClr>
                <a:schemeClr val="dk1"/>
              </a:buClr>
              <a:buFont typeface="Arial"/>
              <a:buNone/>
            </a:pPr>
            <a:r>
              <a:rPr lang="en-IN" sz="2200">
                <a:solidFill>
                  <a:srgbClr val="E5E5E5"/>
                </a:solidFill>
                <a:latin typeface="Calibri"/>
                <a:ea typeface="Calibri"/>
                <a:cs typeface="Calibri"/>
                <a:sym typeface="Calibri"/>
              </a:rPr>
              <a:t>#write code here</a:t>
            </a:r>
            <a:endParaRPr sz="2000">
              <a:solidFill>
                <a:schemeClr val="dk1"/>
              </a:solidFill>
              <a:latin typeface="Calibri"/>
              <a:ea typeface="Calibri"/>
              <a:cs typeface="Calibri"/>
              <a:sym typeface="Calibri"/>
            </a:endParaRPr>
          </a:p>
        </p:txBody>
      </p:sp>
      <p:sp>
        <p:nvSpPr>
          <p:cNvPr id="289" name="Google Shape;289;p10"/>
          <p:cNvSpPr/>
          <p:nvPr/>
        </p:nvSpPr>
        <p:spPr>
          <a:xfrm>
            <a:off x="6096000" y="4272677"/>
            <a:ext cx="6096000" cy="2585323"/>
          </a:xfrm>
          <a:prstGeom prst="rect">
            <a:avLst/>
          </a:prstGeom>
          <a:solidFill>
            <a:srgbClr val="F2F2F2"/>
          </a:solidFill>
          <a:ln w="57150" cap="flat" cmpd="sng">
            <a:solidFill>
              <a:srgbClr val="92D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#2 and #3</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en-IN" sz="2200">
                <a:latin typeface="Calibri"/>
                <a:ea typeface="Calibri"/>
                <a:cs typeface="Calibri"/>
                <a:sym typeface="Calibri"/>
              </a:rPr>
              <a:t>#write code here</a:t>
            </a:r>
            <a:endParaRPr sz="1800">
              <a:latin typeface="Calibri"/>
              <a:ea typeface="Calibri"/>
              <a:cs typeface="Calibri"/>
              <a:sym typeface="Calibri"/>
            </a:endParaRPr>
          </a:p>
        </p:txBody>
      </p:sp>
      <p:sp>
        <p:nvSpPr>
          <p:cNvPr id="290" name="Google Shape;290;p10"/>
          <p:cNvSpPr/>
          <p:nvPr/>
        </p:nvSpPr>
        <p:spPr>
          <a:xfrm>
            <a:off x="1760008" y="5838065"/>
            <a:ext cx="2957989" cy="707886"/>
          </a:xfrm>
          <a:prstGeom prst="rect">
            <a:avLst/>
          </a:prstGeom>
          <a:noFill/>
          <a:ln w="9525" cap="flat" cmpd="sng">
            <a:solidFill>
              <a:srgbClr val="92D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Calibri"/>
                <a:ea typeface="Calibri"/>
                <a:cs typeface="Calibri"/>
                <a:sym typeface="Calibri"/>
              </a:rPr>
              <a:t>#4</a:t>
            </a:r>
            <a:endParaRPr/>
          </a:p>
          <a:p>
            <a:pPr marL="0" lvl="0" indent="0" algn="l" rtl="0">
              <a:spcBef>
                <a:spcPts val="0"/>
              </a:spcBef>
              <a:spcAft>
                <a:spcPts val="0"/>
              </a:spcAft>
              <a:buClr>
                <a:schemeClr val="dk1"/>
              </a:buClr>
              <a:buFont typeface="Arial"/>
              <a:buNone/>
            </a:pPr>
            <a:r>
              <a:rPr lang="en-IN" sz="2200">
                <a:solidFill>
                  <a:srgbClr val="E5E5E5"/>
                </a:solidFill>
                <a:latin typeface="Calibri"/>
                <a:ea typeface="Calibri"/>
                <a:cs typeface="Calibri"/>
                <a:sym typeface="Calibri"/>
              </a:rPr>
              <a:t>#write code here</a:t>
            </a:r>
            <a:endParaRPr/>
          </a:p>
        </p:txBody>
      </p:sp>
      <p:sp>
        <p:nvSpPr>
          <p:cNvPr id="291" name="Google Shape;291;p10"/>
          <p:cNvSpPr txBox="1"/>
          <p:nvPr/>
        </p:nvSpPr>
        <p:spPr>
          <a:xfrm>
            <a:off x="849925" y="0"/>
            <a:ext cx="10947900" cy="4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latin typeface="Calibri"/>
                <a:ea typeface="Calibri"/>
                <a:cs typeface="Calibri"/>
                <a:sym typeface="Calibri"/>
              </a:rPr>
              <a:t>Ashutosh Jha                                                                   													R Assignment</a:t>
            </a:r>
            <a:endParaRPr>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animEffect transition="in" filter="fade">
                                      <p:cBhvr>
                                        <p:cTn id="7" dur="1000"/>
                                        <p:tgtEl>
                                          <p:spTgt spid="2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7">
                                            <p:txEl>
                                              <p:pRg st="1" end="1"/>
                                            </p:txEl>
                                          </p:spTgt>
                                        </p:tgtEl>
                                        <p:attrNameLst>
                                          <p:attrName>style.visibility</p:attrName>
                                        </p:attrNameLst>
                                      </p:cBhvr>
                                      <p:to>
                                        <p:strVal val="visible"/>
                                      </p:to>
                                    </p:set>
                                    <p:animEffect transition="in" filter="fade">
                                      <p:cBhvr>
                                        <p:cTn id="12" dur="1000"/>
                                        <p:tgtEl>
                                          <p:spTgt spid="2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7">
                                            <p:txEl>
                                              <p:pRg st="2" end="2"/>
                                            </p:txEl>
                                          </p:spTgt>
                                        </p:tgtEl>
                                        <p:attrNameLst>
                                          <p:attrName>style.visibility</p:attrName>
                                        </p:attrNameLst>
                                      </p:cBhvr>
                                      <p:to>
                                        <p:strVal val="visible"/>
                                      </p:to>
                                    </p:set>
                                    <p:animEffect transition="in" filter="fade">
                                      <p:cBhvr>
                                        <p:cTn id="17" dur="1000"/>
                                        <p:tgtEl>
                                          <p:spTgt spid="2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7">
                                            <p:txEl>
                                              <p:pRg st="3" end="3"/>
                                            </p:txEl>
                                          </p:spTgt>
                                        </p:tgtEl>
                                        <p:attrNameLst>
                                          <p:attrName>style.visibility</p:attrName>
                                        </p:attrNameLst>
                                      </p:cBhvr>
                                      <p:to>
                                        <p:strVal val="visible"/>
                                      </p:to>
                                    </p:set>
                                    <p:animEffect transition="in" filter="fade">
                                      <p:cBhvr>
                                        <p:cTn id="22" dur="1000"/>
                                        <p:tgtEl>
                                          <p:spTgt spid="2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8"/>
                                        </p:tgtEl>
                                        <p:attrNameLst>
                                          <p:attrName>style.visibility</p:attrName>
                                        </p:attrNameLst>
                                      </p:cBhvr>
                                      <p:to>
                                        <p:strVal val="visible"/>
                                      </p:to>
                                    </p:set>
                                    <p:animEffect transition="in" filter="fade">
                                      <p:cBhvr>
                                        <p:cTn id="27" dur="500"/>
                                        <p:tgtEl>
                                          <p:spTgt spid="28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9"/>
                                        </p:tgtEl>
                                        <p:attrNameLst>
                                          <p:attrName>style.visibility</p:attrName>
                                        </p:attrNameLst>
                                      </p:cBhvr>
                                      <p:to>
                                        <p:strVal val="visible"/>
                                      </p:to>
                                    </p:set>
                                    <p:animEffect transition="in" filter="fade">
                                      <p:cBhvr>
                                        <p:cTn id="32" dur="2000"/>
                                        <p:tgtEl>
                                          <p:spTgt spid="28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0"/>
                                        </p:tgtEl>
                                        <p:attrNameLst>
                                          <p:attrName>style.visibility</p:attrName>
                                        </p:attrNameLst>
                                      </p:cBhvr>
                                      <p:to>
                                        <p:strVal val="visible"/>
                                      </p:to>
                                    </p:set>
                                    <p:animEffect transition="in" filter="fade">
                                      <p:cBhvr>
                                        <p:cTn id="37" dur="10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1"/>
          <p:cNvSpPr txBox="1"/>
          <p:nvPr/>
        </p:nvSpPr>
        <p:spPr>
          <a:xfrm>
            <a:off x="209550" y="365125"/>
            <a:ext cx="11772900" cy="83942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FF2CC"/>
              </a:buClr>
              <a:buSzPts val="3600"/>
              <a:buFont typeface="Calibri"/>
              <a:buNone/>
            </a:pPr>
            <a:r>
              <a:rPr lang="en-IN" sz="3600" b="1">
                <a:solidFill>
                  <a:srgbClr val="FFF2CC"/>
                </a:solidFill>
                <a:latin typeface="Calibri"/>
                <a:ea typeface="Calibri"/>
                <a:cs typeface="Calibri"/>
                <a:sym typeface="Calibri"/>
              </a:rPr>
              <a:t>Q8: The most recommended language by the language used</a:t>
            </a:r>
            <a:endParaRPr sz="3600">
              <a:solidFill>
                <a:schemeClr val="lt1"/>
              </a:solidFill>
              <a:latin typeface="Century Gothic"/>
              <a:ea typeface="Century Gothic"/>
              <a:cs typeface="Century Gothic"/>
              <a:sym typeface="Century Gothic"/>
            </a:endParaRPr>
          </a:p>
        </p:txBody>
      </p:sp>
      <p:sp>
        <p:nvSpPr>
          <p:cNvPr id="297" name="Google Shape;297;p11"/>
          <p:cNvSpPr/>
          <p:nvPr/>
        </p:nvSpPr>
        <p:spPr>
          <a:xfrm>
            <a:off x="911470" y="1402304"/>
            <a:ext cx="10676792" cy="96795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IN" sz="2000">
                <a:solidFill>
                  <a:schemeClr val="dk1"/>
                </a:solidFill>
                <a:latin typeface="Calibri"/>
                <a:ea typeface="Calibri"/>
                <a:cs typeface="Calibri"/>
                <a:sym typeface="Calibri"/>
              </a:rPr>
              <a:t>Just one thing left. Let's graphically determine which languages are most recommended based on the language that a person uses.</a:t>
            </a:r>
            <a:endParaRPr/>
          </a:p>
        </p:txBody>
      </p:sp>
      <p:sp>
        <p:nvSpPr>
          <p:cNvPr id="298" name="Google Shape;298;p11"/>
          <p:cNvSpPr/>
          <p:nvPr/>
        </p:nvSpPr>
        <p:spPr>
          <a:xfrm>
            <a:off x="814753" y="2534335"/>
            <a:ext cx="482111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E5E5E5"/>
                </a:solidFill>
                <a:latin typeface="Calibri"/>
                <a:ea typeface="Calibri"/>
                <a:cs typeface="Calibri"/>
                <a:sym typeface="Calibri"/>
              </a:rPr>
              <a:t>1. Create a faceted bar plot for the scenario</a:t>
            </a:r>
            <a:endParaRPr/>
          </a:p>
        </p:txBody>
      </p:sp>
      <p:sp>
        <p:nvSpPr>
          <p:cNvPr id="299" name="Google Shape;299;p11"/>
          <p:cNvSpPr/>
          <p:nvPr/>
        </p:nvSpPr>
        <p:spPr>
          <a:xfrm>
            <a:off x="691662" y="3277161"/>
            <a:ext cx="5779476" cy="3276282"/>
          </a:xfrm>
          <a:prstGeom prst="rect">
            <a:avLst/>
          </a:prstGeom>
          <a:noFill/>
          <a:ln w="9525" cap="flat" cmpd="sng">
            <a:solidFill>
              <a:srgbClr val="92D050"/>
            </a:solidFill>
            <a:prstDash val="solid"/>
            <a:round/>
            <a:headEnd type="none" w="sm" len="sm"/>
            <a:tailEnd type="none" w="sm" len="sm"/>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IN" sz="2200">
                <a:solidFill>
                  <a:srgbClr val="E5E5E5"/>
                </a:solidFill>
                <a:latin typeface="Calibri"/>
                <a:ea typeface="Calibri"/>
                <a:cs typeface="Calibri"/>
                <a:sym typeface="Calibri"/>
              </a:rPr>
              <a:t>#write code here</a:t>
            </a:r>
            <a:endParaRPr/>
          </a:p>
        </p:txBody>
      </p:sp>
      <p:sp>
        <p:nvSpPr>
          <p:cNvPr id="300" name="Google Shape;300;p11"/>
          <p:cNvSpPr txBox="1"/>
          <p:nvPr/>
        </p:nvSpPr>
        <p:spPr>
          <a:xfrm>
            <a:off x="297850" y="0"/>
            <a:ext cx="10947900" cy="4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latin typeface="Calibri"/>
                <a:ea typeface="Calibri"/>
                <a:cs typeface="Calibri"/>
                <a:sym typeface="Calibri"/>
              </a:rPr>
              <a:t>Ashutosh Jha                                                                   													R Assignment</a:t>
            </a:r>
            <a:endParaRPr>
              <a:latin typeface="Calibri"/>
              <a:ea typeface="Calibri"/>
              <a:cs typeface="Calibri"/>
              <a:sym typeface="Calibri"/>
            </a:endParaRPr>
          </a:p>
        </p:txBody>
      </p:sp>
      <p:sp>
        <p:nvSpPr>
          <p:cNvPr id="301" name="Google Shape;301;p11"/>
          <p:cNvSpPr/>
          <p:nvPr/>
        </p:nvSpPr>
        <p:spPr>
          <a:xfrm>
            <a:off x="6672150" y="1954650"/>
            <a:ext cx="5310300" cy="471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Arial"/>
              <a:buNone/>
            </a:pPr>
            <a:r>
              <a:rPr lang="en-IN" sz="2200">
                <a:latin typeface="Calibri"/>
                <a:ea typeface="Calibri"/>
                <a:cs typeface="Calibri"/>
                <a:sym typeface="Calibri"/>
              </a:rPr>
              <a:t>#Paste the graph here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2"/>
          <p:cNvSpPr txBox="1"/>
          <p:nvPr/>
        </p:nvSpPr>
        <p:spPr>
          <a:xfrm>
            <a:off x="209550" y="365125"/>
            <a:ext cx="11772900" cy="83942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FF2CC"/>
              </a:buClr>
              <a:buSzPts val="3600"/>
              <a:buFont typeface="Calibri"/>
              <a:buNone/>
            </a:pPr>
            <a:r>
              <a:rPr lang="en-IN" sz="3600" b="1">
                <a:solidFill>
                  <a:srgbClr val="FFF2CC"/>
                </a:solidFill>
                <a:latin typeface="Calibri"/>
                <a:ea typeface="Calibri"/>
                <a:cs typeface="Calibri"/>
                <a:sym typeface="Calibri"/>
              </a:rPr>
              <a:t>Q9: The moral of the story</a:t>
            </a:r>
            <a:endParaRPr sz="3600">
              <a:solidFill>
                <a:schemeClr val="lt1"/>
              </a:solidFill>
              <a:latin typeface="Century Gothic"/>
              <a:ea typeface="Century Gothic"/>
              <a:cs typeface="Century Gothic"/>
              <a:sym typeface="Century Gothic"/>
            </a:endParaRPr>
          </a:p>
        </p:txBody>
      </p:sp>
      <p:sp>
        <p:nvSpPr>
          <p:cNvPr id="307" name="Google Shape;307;p12"/>
          <p:cNvSpPr/>
          <p:nvPr/>
        </p:nvSpPr>
        <p:spPr>
          <a:xfrm>
            <a:off x="2991150" y="2870471"/>
            <a:ext cx="7080600" cy="9450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IN" sz="2000" b="1">
                <a:solidFill>
                  <a:srgbClr val="E5E5E5"/>
                </a:solidFill>
                <a:latin typeface="Kalam Light"/>
                <a:ea typeface="Kalam Light"/>
                <a:cs typeface="Kalam Light"/>
                <a:sym typeface="Kalam Light"/>
              </a:rPr>
              <a:t>#write the summary of your exercise. Did you reach to any conclusion like which are the top recommended languages.</a:t>
            </a:r>
            <a:endParaRPr/>
          </a:p>
        </p:txBody>
      </p:sp>
      <p:sp>
        <p:nvSpPr>
          <p:cNvPr id="308" name="Google Shape;308;p12"/>
          <p:cNvSpPr txBox="1"/>
          <p:nvPr/>
        </p:nvSpPr>
        <p:spPr>
          <a:xfrm>
            <a:off x="749750" y="6290250"/>
            <a:ext cx="10947900" cy="4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latin typeface="Calibri"/>
                <a:ea typeface="Calibri"/>
                <a:cs typeface="Calibri"/>
                <a:sym typeface="Calibri"/>
              </a:rPr>
              <a:t>Ashutosh Jha                                                                   													R Assignment</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
          <p:cNvSpPr txBox="1">
            <a:spLocks noGrp="1"/>
          </p:cNvSpPr>
          <p:nvPr>
            <p:ph type="title"/>
          </p:nvPr>
        </p:nvSpPr>
        <p:spPr>
          <a:xfrm>
            <a:off x="244719" y="110149"/>
            <a:ext cx="11772900" cy="98009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2CC"/>
              </a:buClr>
              <a:buSzPts val="4400"/>
              <a:buFont typeface="Calibri"/>
              <a:buNone/>
            </a:pPr>
            <a:r>
              <a:rPr lang="en-IN" sz="4400" b="1">
                <a:solidFill>
                  <a:srgbClr val="FFF2CC"/>
                </a:solidFill>
                <a:latin typeface="Calibri"/>
                <a:ea typeface="Calibri"/>
                <a:cs typeface="Calibri"/>
                <a:sym typeface="Calibri"/>
              </a:rPr>
              <a:t>Introduction</a:t>
            </a:r>
            <a:endParaRPr/>
          </a:p>
        </p:txBody>
      </p:sp>
      <p:sp>
        <p:nvSpPr>
          <p:cNvPr id="205" name="Google Shape;205;p2"/>
          <p:cNvSpPr/>
          <p:nvPr/>
        </p:nvSpPr>
        <p:spPr>
          <a:xfrm>
            <a:off x="870439" y="1804243"/>
            <a:ext cx="7394331" cy="378565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b="0" i="0" u="none" strike="noStrike" cap="none" dirty="0">
                <a:solidFill>
                  <a:schemeClr val="lt1"/>
                </a:solidFill>
                <a:latin typeface="Calibri"/>
                <a:ea typeface="Calibri"/>
                <a:cs typeface="Calibri"/>
                <a:sym typeface="Calibri"/>
              </a:rPr>
              <a:t>Throughout the world of data science, there are many languages and tools that can be used to complete a given task. While you are often able to use whichever tool you prefer, it is often important for analysts to work with similar platforms so that they can share their code with one another. Learning what professionals in the data science industry use while at work can help you gain a better understanding of things that you may be asked to do in the future.</a:t>
            </a:r>
            <a:endParaRPr dirty="0"/>
          </a:p>
          <a:p>
            <a:pPr marL="0" marR="0" lvl="0" indent="0" algn="just" rtl="0">
              <a:spcBef>
                <a:spcPts val="0"/>
              </a:spcBef>
              <a:spcAft>
                <a:spcPts val="0"/>
              </a:spcAft>
              <a:buNone/>
            </a:pPr>
            <a:endParaRPr sz="2000" b="0" i="0" u="none" strike="noStrike" cap="none" dirty="0">
              <a:solidFill>
                <a:schemeClr val="lt1"/>
              </a:solidFill>
              <a:latin typeface="Calibri"/>
              <a:ea typeface="Calibri"/>
              <a:cs typeface="Calibri"/>
              <a:sym typeface="Calibri"/>
            </a:endParaRPr>
          </a:p>
          <a:p>
            <a:pPr marL="0" marR="0" lvl="0" indent="0" algn="just" rtl="0">
              <a:spcBef>
                <a:spcPts val="0"/>
              </a:spcBef>
              <a:spcAft>
                <a:spcPts val="0"/>
              </a:spcAft>
              <a:buNone/>
            </a:pPr>
            <a:r>
              <a:rPr lang="en-IN" sz="2000" b="0" i="0" u="none" strike="noStrike" cap="none" dirty="0">
                <a:solidFill>
                  <a:schemeClr val="lt1"/>
                </a:solidFill>
                <a:latin typeface="Calibri"/>
                <a:ea typeface="Calibri"/>
                <a:cs typeface="Calibri"/>
                <a:sym typeface="Calibri"/>
              </a:rPr>
              <a:t>In this project, we are going to find out what tools and languages professionals use in their day-to-day work. Our data comes from the </a:t>
            </a:r>
            <a:r>
              <a:rPr lang="en-IN" sz="2000" b="0" i="0" u="sng" strike="noStrike" cap="none" dirty="0" err="1">
                <a:solidFill>
                  <a:schemeClr val="lt1"/>
                </a:solidFill>
                <a:latin typeface="Calibri"/>
                <a:ea typeface="Calibri"/>
                <a:cs typeface="Calibri"/>
                <a:sym typeface="Calibri"/>
                <a:hlinkClick r:id="rId3"/>
              </a:rPr>
              <a:t>Kaggle</a:t>
            </a:r>
            <a:r>
              <a:rPr lang="en-IN" sz="2000" b="0" i="0" u="sng" strike="noStrike" cap="none" dirty="0">
                <a:solidFill>
                  <a:schemeClr val="lt1"/>
                </a:solidFill>
                <a:latin typeface="Calibri"/>
                <a:ea typeface="Calibri"/>
                <a:cs typeface="Calibri"/>
                <a:sym typeface="Calibri"/>
                <a:hlinkClick r:id="rId3"/>
              </a:rPr>
              <a:t> Data Science Survey</a:t>
            </a:r>
            <a:r>
              <a:rPr lang="en-IN" sz="2000" b="0" i="0" u="none" strike="noStrike" cap="none" dirty="0">
                <a:solidFill>
                  <a:schemeClr val="lt1"/>
                </a:solidFill>
                <a:latin typeface="Calibri"/>
                <a:ea typeface="Calibri"/>
                <a:cs typeface="Calibri"/>
                <a:sym typeface="Calibri"/>
              </a:rPr>
              <a:t> which includes responses from over 10,000 people that write code to </a:t>
            </a:r>
            <a:r>
              <a:rPr lang="en-IN" sz="2000" b="0" i="0" u="none" strike="noStrike" cap="none" dirty="0" err="1">
                <a:solidFill>
                  <a:schemeClr val="lt1"/>
                </a:solidFill>
                <a:latin typeface="Calibri"/>
                <a:ea typeface="Calibri"/>
                <a:cs typeface="Calibri"/>
                <a:sym typeface="Calibri"/>
              </a:rPr>
              <a:t>analyze</a:t>
            </a:r>
            <a:r>
              <a:rPr lang="en-IN" sz="2000" b="0" i="0" u="none" strike="noStrike" cap="none" dirty="0">
                <a:solidFill>
                  <a:schemeClr val="lt1"/>
                </a:solidFill>
                <a:latin typeface="Calibri"/>
                <a:ea typeface="Calibri"/>
                <a:cs typeface="Calibri"/>
                <a:sym typeface="Calibri"/>
              </a:rPr>
              <a:t> data in their daily work.</a:t>
            </a:r>
            <a:endParaRPr dirty="0"/>
          </a:p>
        </p:txBody>
      </p:sp>
      <p:sp>
        <p:nvSpPr>
          <p:cNvPr id="206" name="Google Shape;206;p2"/>
          <p:cNvSpPr/>
          <p:nvPr/>
        </p:nvSpPr>
        <p:spPr>
          <a:xfrm>
            <a:off x="2006085" y="5794136"/>
            <a:ext cx="6200700" cy="369300"/>
          </a:xfrm>
          <a:prstGeom prst="rect">
            <a:avLst/>
          </a:prstGeom>
          <a:noFill/>
          <a:ln w="28575" cap="flat" cmpd="sng">
            <a:solidFill>
              <a:srgbClr val="92D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i="0" u="none" strike="noStrike" cap="none">
                <a:solidFill>
                  <a:srgbClr val="E5E5E5"/>
                </a:solidFill>
                <a:latin typeface="Georgia"/>
                <a:ea typeface="Georgia"/>
                <a:cs typeface="Georgia"/>
                <a:sym typeface="Georgia"/>
              </a:rPr>
              <a:t>Based on scenario given, solve the below questions</a:t>
            </a:r>
            <a:endParaRPr/>
          </a:p>
        </p:txBody>
      </p:sp>
      <p:pic>
        <p:nvPicPr>
          <p:cNvPr id="207" name="Google Shape;207;p2" descr="Image result for data science icon"/>
          <p:cNvPicPr preferRelativeResize="0"/>
          <p:nvPr/>
        </p:nvPicPr>
        <p:blipFill rotWithShape="1">
          <a:blip r:embed="rId4">
            <a:alphaModFix/>
          </a:blip>
          <a:srcRect/>
          <a:stretch/>
        </p:blipFill>
        <p:spPr>
          <a:xfrm>
            <a:off x="8897815" y="2854570"/>
            <a:ext cx="2939561" cy="2939561"/>
          </a:xfrm>
          <a:prstGeom prst="rect">
            <a:avLst/>
          </a:prstGeom>
          <a:noFill/>
          <a:ln>
            <a:noFill/>
          </a:ln>
        </p:spPr>
      </p:pic>
      <p:sp>
        <p:nvSpPr>
          <p:cNvPr id="208" name="Google Shape;208;p2"/>
          <p:cNvSpPr txBox="1"/>
          <p:nvPr/>
        </p:nvSpPr>
        <p:spPr>
          <a:xfrm>
            <a:off x="749750" y="6290250"/>
            <a:ext cx="10947900" cy="4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latin typeface="Calibri"/>
                <a:ea typeface="Calibri"/>
                <a:cs typeface="Calibri"/>
                <a:sym typeface="Calibri"/>
              </a:rPr>
              <a:t>Ashutosh Jha                                                                   													R Assignment</a:t>
            </a:r>
            <a:endParaRPr>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10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
          <p:cNvSpPr txBox="1">
            <a:spLocks noGrp="1"/>
          </p:cNvSpPr>
          <p:nvPr>
            <p:ph type="title"/>
          </p:nvPr>
        </p:nvSpPr>
        <p:spPr>
          <a:xfrm>
            <a:off x="209550" y="365125"/>
            <a:ext cx="117729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2CC"/>
              </a:buClr>
              <a:buSzPts val="4400"/>
              <a:buFont typeface="Calibri"/>
              <a:buNone/>
            </a:pPr>
            <a:r>
              <a:rPr lang="en-IN" sz="4400" b="1">
                <a:solidFill>
                  <a:srgbClr val="FFF2CC"/>
                </a:solidFill>
                <a:latin typeface="Calibri"/>
                <a:ea typeface="Calibri"/>
                <a:cs typeface="Calibri"/>
                <a:sym typeface="Calibri"/>
              </a:rPr>
              <a:t>Q1: Load the data</a:t>
            </a:r>
            <a:endParaRPr/>
          </a:p>
        </p:txBody>
      </p:sp>
      <p:sp>
        <p:nvSpPr>
          <p:cNvPr id="214" name="Google Shape;214;p3"/>
          <p:cNvSpPr/>
          <p:nvPr/>
        </p:nvSpPr>
        <p:spPr>
          <a:xfrm>
            <a:off x="791520" y="2162880"/>
            <a:ext cx="5793919" cy="1323439"/>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E5E5E5"/>
              </a:buClr>
              <a:buSzPts val="2000"/>
              <a:buFont typeface="Calibri"/>
              <a:buAutoNum type="arabicPeriod"/>
            </a:pPr>
            <a:r>
              <a:rPr lang="en-IN" sz="2000">
                <a:solidFill>
                  <a:srgbClr val="E5E5E5"/>
                </a:solidFill>
                <a:latin typeface="Calibri"/>
                <a:ea typeface="Calibri"/>
                <a:cs typeface="Calibri"/>
                <a:sym typeface="Calibri"/>
              </a:rPr>
              <a:t>Load in the </a:t>
            </a:r>
            <a:r>
              <a:rPr lang="en-IN" sz="2000" b="1">
                <a:solidFill>
                  <a:srgbClr val="E5E5E5"/>
                </a:solidFill>
                <a:latin typeface="Calibri"/>
                <a:ea typeface="Calibri"/>
                <a:cs typeface="Calibri"/>
                <a:sym typeface="Calibri"/>
              </a:rPr>
              <a:t>tidyverse</a:t>
            </a:r>
            <a:r>
              <a:rPr lang="en-IN" sz="2000">
                <a:solidFill>
                  <a:srgbClr val="E5E5E5"/>
                </a:solidFill>
                <a:latin typeface="Calibri"/>
                <a:ea typeface="Calibri"/>
                <a:cs typeface="Calibri"/>
                <a:sym typeface="Calibri"/>
              </a:rPr>
              <a:t> package</a:t>
            </a:r>
            <a:endParaRPr/>
          </a:p>
          <a:p>
            <a:pPr marL="457200" marR="0" lvl="0" indent="-457200" algn="l" rtl="0">
              <a:spcBef>
                <a:spcPts val="0"/>
              </a:spcBef>
              <a:spcAft>
                <a:spcPts val="0"/>
              </a:spcAft>
              <a:buClr>
                <a:srgbClr val="E5E5E5"/>
              </a:buClr>
              <a:buSzPts val="2000"/>
              <a:buFont typeface="Calibri"/>
              <a:buAutoNum type="arabicPeriod"/>
            </a:pPr>
            <a:r>
              <a:rPr lang="en-IN" sz="2000">
                <a:solidFill>
                  <a:srgbClr val="E5E5E5"/>
                </a:solidFill>
                <a:latin typeface="Calibri"/>
                <a:ea typeface="Calibri"/>
                <a:cs typeface="Calibri"/>
                <a:sym typeface="Calibri"/>
              </a:rPr>
              <a:t>Read in </a:t>
            </a:r>
            <a:r>
              <a:rPr lang="en-IN" sz="2000" b="1">
                <a:solidFill>
                  <a:srgbClr val="E5E5E5"/>
                </a:solidFill>
                <a:latin typeface="Calibri"/>
                <a:ea typeface="Calibri"/>
                <a:cs typeface="Calibri"/>
                <a:sym typeface="Calibri"/>
              </a:rPr>
              <a:t>datasets kagglesurvey.csv </a:t>
            </a:r>
            <a:r>
              <a:rPr lang="en-IN" sz="2000">
                <a:solidFill>
                  <a:srgbClr val="E5E5E5"/>
                </a:solidFill>
                <a:latin typeface="Calibri"/>
                <a:ea typeface="Calibri"/>
                <a:cs typeface="Calibri"/>
                <a:sym typeface="Calibri"/>
              </a:rPr>
              <a:t>using </a:t>
            </a:r>
            <a:r>
              <a:rPr lang="en-IN" sz="2000" b="1">
                <a:solidFill>
                  <a:srgbClr val="E5E5E5"/>
                </a:solidFill>
                <a:latin typeface="Calibri"/>
                <a:ea typeface="Calibri"/>
                <a:cs typeface="Calibri"/>
                <a:sym typeface="Calibri"/>
              </a:rPr>
              <a:t>read_csv </a:t>
            </a:r>
            <a:r>
              <a:rPr lang="en-IN" sz="2000">
                <a:solidFill>
                  <a:srgbClr val="E5E5E5"/>
                </a:solidFill>
                <a:latin typeface="Calibri"/>
                <a:ea typeface="Calibri"/>
                <a:cs typeface="Calibri"/>
                <a:sym typeface="Calibri"/>
              </a:rPr>
              <a:t>and assign it to the variable </a:t>
            </a:r>
            <a:r>
              <a:rPr lang="en-IN" sz="2000" b="1">
                <a:solidFill>
                  <a:srgbClr val="E5E5E5"/>
                </a:solidFill>
                <a:latin typeface="Calibri"/>
                <a:ea typeface="Calibri"/>
                <a:cs typeface="Calibri"/>
                <a:sym typeface="Calibri"/>
              </a:rPr>
              <a:t>responses</a:t>
            </a:r>
            <a:endParaRPr/>
          </a:p>
          <a:p>
            <a:pPr marL="457200" marR="0" lvl="0" indent="-457200" algn="l" rtl="0">
              <a:spcBef>
                <a:spcPts val="0"/>
              </a:spcBef>
              <a:spcAft>
                <a:spcPts val="0"/>
              </a:spcAft>
              <a:buClr>
                <a:srgbClr val="E5E5E5"/>
              </a:buClr>
              <a:buSzPts val="2000"/>
              <a:buFont typeface="Calibri"/>
              <a:buAutoNum type="arabicPeriod"/>
            </a:pPr>
            <a:r>
              <a:rPr lang="en-IN" sz="2000">
                <a:solidFill>
                  <a:srgbClr val="E5E5E5"/>
                </a:solidFill>
                <a:latin typeface="Calibri"/>
                <a:ea typeface="Calibri"/>
                <a:cs typeface="Calibri"/>
                <a:sym typeface="Calibri"/>
              </a:rPr>
              <a:t>Display out top 10 records of </a:t>
            </a:r>
            <a:r>
              <a:rPr lang="en-IN" sz="2000" b="1">
                <a:solidFill>
                  <a:srgbClr val="E5E5E5"/>
                </a:solidFill>
                <a:latin typeface="Calibri"/>
                <a:ea typeface="Calibri"/>
                <a:cs typeface="Calibri"/>
                <a:sym typeface="Calibri"/>
              </a:rPr>
              <a:t>responses</a:t>
            </a:r>
            <a:endParaRPr/>
          </a:p>
        </p:txBody>
      </p:sp>
      <p:sp>
        <p:nvSpPr>
          <p:cNvPr id="215" name="Google Shape;215;p3"/>
          <p:cNvSpPr/>
          <p:nvPr/>
        </p:nvSpPr>
        <p:spPr>
          <a:xfrm>
            <a:off x="7392144" y="1969450"/>
            <a:ext cx="3795965" cy="769401"/>
          </a:xfrm>
          <a:prstGeom prst="rect">
            <a:avLst/>
          </a:prstGeom>
          <a:noFill/>
          <a:ln w="9525" cap="flat" cmpd="sng">
            <a:solidFill>
              <a:srgbClr val="92D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b="1" dirty="0" smtClean="0">
                <a:solidFill>
                  <a:srgbClr val="E5E5E5"/>
                </a:solidFill>
                <a:latin typeface="Calibri"/>
                <a:ea typeface="Calibri"/>
                <a:cs typeface="Calibri"/>
                <a:sym typeface="Calibri"/>
              </a:rPr>
              <a:t>#1</a:t>
            </a:r>
            <a:endParaRPr lang="en-IN" sz="2200" dirty="0" smtClean="0">
              <a:solidFill>
                <a:srgbClr val="E5E5E5"/>
              </a:solidFill>
              <a:latin typeface="Calibri"/>
              <a:ea typeface="Calibri"/>
              <a:cs typeface="Calibri"/>
              <a:sym typeface="Calibri"/>
            </a:endParaRPr>
          </a:p>
          <a:p>
            <a:pPr marL="0" marR="0" lvl="0" indent="0" algn="l" rtl="0">
              <a:spcBef>
                <a:spcPts val="0"/>
              </a:spcBef>
              <a:spcAft>
                <a:spcPts val="0"/>
              </a:spcAft>
              <a:buNone/>
            </a:pPr>
            <a:r>
              <a:rPr lang="en-IN" sz="2200" dirty="0" err="1" smtClean="0">
                <a:solidFill>
                  <a:srgbClr val="E5E5E5"/>
                </a:solidFill>
                <a:latin typeface="Calibri"/>
                <a:sym typeface="Calibri"/>
              </a:rPr>
              <a:t>Install.packages</a:t>
            </a:r>
            <a:r>
              <a:rPr lang="en-IN" sz="2200" dirty="0" smtClean="0">
                <a:solidFill>
                  <a:srgbClr val="E5E5E5"/>
                </a:solidFill>
                <a:latin typeface="Calibri"/>
                <a:sym typeface="Calibri"/>
              </a:rPr>
              <a:t>(‘</a:t>
            </a:r>
            <a:r>
              <a:rPr lang="en-IN" sz="2200" dirty="0" err="1" smtClean="0">
                <a:solidFill>
                  <a:srgbClr val="E5E5E5"/>
                </a:solidFill>
                <a:latin typeface="Calibri"/>
                <a:sym typeface="Calibri"/>
              </a:rPr>
              <a:t>tidyversse</a:t>
            </a:r>
            <a:r>
              <a:rPr lang="en-IN" sz="2200" dirty="0" smtClean="0">
                <a:solidFill>
                  <a:srgbClr val="E5E5E5"/>
                </a:solidFill>
                <a:latin typeface="Calibri"/>
                <a:sym typeface="Calibri"/>
              </a:rPr>
              <a:t>’)</a:t>
            </a:r>
            <a:endParaRPr dirty="0"/>
          </a:p>
        </p:txBody>
      </p:sp>
      <p:sp>
        <p:nvSpPr>
          <p:cNvPr id="216" name="Google Shape;216;p3"/>
          <p:cNvSpPr/>
          <p:nvPr/>
        </p:nvSpPr>
        <p:spPr>
          <a:xfrm>
            <a:off x="3874476" y="3721297"/>
            <a:ext cx="6922477" cy="646290"/>
          </a:xfrm>
          <a:prstGeom prst="rect">
            <a:avLst/>
          </a:prstGeom>
          <a:noFill/>
          <a:ln w="9525" cap="flat" cmpd="sng">
            <a:solidFill>
              <a:srgbClr val="92D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b="1" dirty="0">
                <a:solidFill>
                  <a:srgbClr val="E5E5E5"/>
                </a:solidFill>
                <a:latin typeface="Calibri"/>
                <a:ea typeface="Calibri"/>
                <a:cs typeface="Calibri"/>
                <a:sym typeface="Calibri"/>
              </a:rPr>
              <a:t>#2</a:t>
            </a:r>
            <a:endParaRPr dirty="0"/>
          </a:p>
          <a:p>
            <a:pPr marL="0" lvl="0" indent="0" algn="l" rtl="0">
              <a:spcBef>
                <a:spcPts val="0"/>
              </a:spcBef>
              <a:spcAft>
                <a:spcPts val="0"/>
              </a:spcAft>
              <a:buClr>
                <a:schemeClr val="dk1"/>
              </a:buClr>
              <a:buFont typeface="Arial"/>
              <a:buNone/>
            </a:pPr>
            <a:r>
              <a:rPr lang="en-IN" dirty="0" err="1" smtClean="0"/>
              <a:t>Kag</a:t>
            </a:r>
            <a:r>
              <a:rPr lang="en-IN" dirty="0" smtClean="0"/>
              <a:t>&lt;-r</a:t>
            </a:r>
            <a:r>
              <a:rPr lang="en-IN" dirty="0" smtClean="0"/>
              <a:t>ead.csv(‘kagglesurvey.csv’)</a:t>
            </a:r>
            <a:endParaRPr dirty="0"/>
          </a:p>
        </p:txBody>
      </p:sp>
      <p:sp>
        <p:nvSpPr>
          <p:cNvPr id="217" name="Google Shape;217;p3"/>
          <p:cNvSpPr/>
          <p:nvPr/>
        </p:nvSpPr>
        <p:spPr>
          <a:xfrm>
            <a:off x="3895681" y="4879702"/>
            <a:ext cx="2433167" cy="769401"/>
          </a:xfrm>
          <a:prstGeom prst="rect">
            <a:avLst/>
          </a:prstGeom>
          <a:noFill/>
          <a:ln w="9525" cap="flat" cmpd="sng">
            <a:solidFill>
              <a:srgbClr val="92D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b="1" dirty="0">
                <a:solidFill>
                  <a:srgbClr val="E5E5E5"/>
                </a:solidFill>
                <a:latin typeface="Calibri"/>
                <a:ea typeface="Calibri"/>
                <a:cs typeface="Calibri"/>
                <a:sym typeface="Calibri"/>
              </a:rPr>
              <a:t>#3</a:t>
            </a:r>
            <a:endParaRPr dirty="0"/>
          </a:p>
          <a:p>
            <a:pPr marL="0" lvl="0" indent="0" algn="l" rtl="0">
              <a:spcBef>
                <a:spcPts val="0"/>
              </a:spcBef>
              <a:spcAft>
                <a:spcPts val="0"/>
              </a:spcAft>
              <a:buClr>
                <a:schemeClr val="dk1"/>
              </a:buClr>
              <a:buFont typeface="Arial"/>
              <a:buNone/>
            </a:pPr>
            <a:r>
              <a:rPr lang="en-IN" sz="2200" dirty="0" smtClean="0">
                <a:solidFill>
                  <a:srgbClr val="E5E5E5"/>
                </a:solidFill>
                <a:latin typeface="Calibri"/>
                <a:ea typeface="Calibri"/>
                <a:cs typeface="Calibri"/>
                <a:sym typeface="Calibri"/>
              </a:rPr>
              <a:t>Head(kag,10)</a:t>
            </a:r>
            <a:endParaRPr dirty="0"/>
          </a:p>
        </p:txBody>
      </p:sp>
      <p:sp>
        <p:nvSpPr>
          <p:cNvPr id="218" name="Google Shape;218;p3"/>
          <p:cNvSpPr/>
          <p:nvPr/>
        </p:nvSpPr>
        <p:spPr>
          <a:xfrm>
            <a:off x="791528" y="5933887"/>
            <a:ext cx="106767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a:solidFill>
                  <a:srgbClr val="E5E5E5"/>
                </a:solidFill>
                <a:latin typeface="Calibri"/>
                <a:ea typeface="Calibri"/>
                <a:cs typeface="Calibri"/>
                <a:sym typeface="Calibri"/>
              </a:rPr>
              <a:t>File link: </a:t>
            </a:r>
            <a:r>
              <a:rPr lang="en-IN" sz="2200" u="sng">
                <a:solidFill>
                  <a:srgbClr val="E5E5E5"/>
                </a:solidFill>
                <a:latin typeface="Calibri"/>
                <a:ea typeface="Calibri"/>
                <a:cs typeface="Calibri"/>
                <a:sym typeface="Calibri"/>
                <a:hlinkClick r:id="rId3"/>
              </a:rPr>
              <a:t>https://drive.google.com/open?id=1RsJArg65HbtPMqcU_FiDejh9d55gKjcZ</a:t>
            </a:r>
            <a:r>
              <a:rPr lang="en-IN" sz="2200">
                <a:solidFill>
                  <a:srgbClr val="E5E5E5"/>
                </a:solidFill>
                <a:latin typeface="Calibri"/>
                <a:ea typeface="Calibri"/>
                <a:cs typeface="Calibri"/>
                <a:sym typeface="Calibri"/>
              </a:rPr>
              <a:t> </a:t>
            </a:r>
            <a:endParaRPr/>
          </a:p>
        </p:txBody>
      </p:sp>
      <p:sp>
        <p:nvSpPr>
          <p:cNvPr id="219" name="Google Shape;219;p3"/>
          <p:cNvSpPr txBox="1"/>
          <p:nvPr/>
        </p:nvSpPr>
        <p:spPr>
          <a:xfrm>
            <a:off x="723150" y="6364675"/>
            <a:ext cx="10947900" cy="4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latin typeface="Calibri"/>
                <a:ea typeface="Calibri"/>
                <a:cs typeface="Calibri"/>
                <a:sym typeface="Calibri"/>
              </a:rPr>
              <a:t>Ashutosh Jha                                                                   													R Assignment</a:t>
            </a:r>
            <a:endParaRPr>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4">
                                            <p:txEl>
                                              <p:pRg st="0" end="0"/>
                                            </p:txEl>
                                          </p:spTgt>
                                        </p:tgtEl>
                                        <p:attrNameLst>
                                          <p:attrName>style.visibility</p:attrName>
                                        </p:attrNameLst>
                                      </p:cBhvr>
                                      <p:to>
                                        <p:strVal val="visible"/>
                                      </p:to>
                                    </p:set>
                                    <p:animEffect transition="in" filter="fade">
                                      <p:cBhvr>
                                        <p:cTn id="7" dur="1000"/>
                                        <p:tgtEl>
                                          <p:spTgt spid="2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4">
                                            <p:txEl>
                                              <p:pRg st="1" end="1"/>
                                            </p:txEl>
                                          </p:spTgt>
                                        </p:tgtEl>
                                        <p:attrNameLst>
                                          <p:attrName>style.visibility</p:attrName>
                                        </p:attrNameLst>
                                      </p:cBhvr>
                                      <p:to>
                                        <p:strVal val="visible"/>
                                      </p:to>
                                    </p:set>
                                    <p:animEffect transition="in" filter="fade">
                                      <p:cBhvr>
                                        <p:cTn id="12" dur="1000"/>
                                        <p:tgtEl>
                                          <p:spTgt spid="2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4">
                                            <p:txEl>
                                              <p:pRg st="2" end="2"/>
                                            </p:txEl>
                                          </p:spTgt>
                                        </p:tgtEl>
                                        <p:attrNameLst>
                                          <p:attrName>style.visibility</p:attrName>
                                        </p:attrNameLst>
                                      </p:cBhvr>
                                      <p:to>
                                        <p:strVal val="visible"/>
                                      </p:to>
                                    </p:set>
                                    <p:animEffect transition="in" filter="fade">
                                      <p:cBhvr>
                                        <p:cTn id="17" dur="1000"/>
                                        <p:tgtEl>
                                          <p:spTgt spid="2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5"/>
                                        </p:tgtEl>
                                        <p:attrNameLst>
                                          <p:attrName>style.visibility</p:attrName>
                                        </p:attrNameLst>
                                      </p:cBhvr>
                                      <p:to>
                                        <p:strVal val="visible"/>
                                      </p:to>
                                    </p:set>
                                    <p:animEffect transition="in" filter="fade">
                                      <p:cBhvr>
                                        <p:cTn id="22" dur="1000"/>
                                        <p:tgtEl>
                                          <p:spTgt spid="2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6"/>
                                        </p:tgtEl>
                                        <p:attrNameLst>
                                          <p:attrName>style.visibility</p:attrName>
                                        </p:attrNameLst>
                                      </p:cBhvr>
                                      <p:to>
                                        <p:strVal val="visible"/>
                                      </p:to>
                                    </p:set>
                                    <p:animEffect transition="in" filter="fade">
                                      <p:cBhvr>
                                        <p:cTn id="27" dur="1000"/>
                                        <p:tgtEl>
                                          <p:spTgt spid="2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7"/>
                                        </p:tgtEl>
                                        <p:attrNameLst>
                                          <p:attrName>style.visibility</p:attrName>
                                        </p:attrNameLst>
                                      </p:cBhvr>
                                      <p:to>
                                        <p:strVal val="visible"/>
                                      </p:to>
                                    </p:set>
                                    <p:animEffect transition="in" filter="fade">
                                      <p:cBhvr>
                                        <p:cTn id="32" dur="10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209550" y="365125"/>
            <a:ext cx="117729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2CC"/>
              </a:buClr>
              <a:buSzPts val="4400"/>
              <a:buFont typeface="Calibri"/>
              <a:buNone/>
            </a:pPr>
            <a:r>
              <a:rPr lang="en-IN" sz="4400" b="1">
                <a:solidFill>
                  <a:srgbClr val="FFF2CC"/>
                </a:solidFill>
                <a:latin typeface="Calibri"/>
                <a:ea typeface="Calibri"/>
                <a:cs typeface="Calibri"/>
                <a:sym typeface="Calibri"/>
              </a:rPr>
              <a:t>Q2: Using multiple tools</a:t>
            </a:r>
            <a:endParaRPr/>
          </a:p>
        </p:txBody>
      </p:sp>
      <p:sp>
        <p:nvSpPr>
          <p:cNvPr id="225" name="Google Shape;225;p4"/>
          <p:cNvSpPr/>
          <p:nvPr/>
        </p:nvSpPr>
        <p:spPr>
          <a:xfrm>
            <a:off x="718038" y="1778031"/>
            <a:ext cx="11169162" cy="76944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200">
                <a:solidFill>
                  <a:srgbClr val="E5E5E5"/>
                </a:solidFill>
                <a:latin typeface="Calibri"/>
                <a:ea typeface="Calibri"/>
                <a:cs typeface="Calibri"/>
                <a:sym typeface="Calibri"/>
              </a:rPr>
              <a:t>Now that we've loaded in the survey results, we want to focus on the tools and languages that the survey respondents use at work.</a:t>
            </a:r>
            <a:endParaRPr/>
          </a:p>
        </p:txBody>
      </p:sp>
      <p:sp>
        <p:nvSpPr>
          <p:cNvPr id="226" name="Google Shape;226;p4"/>
          <p:cNvSpPr/>
          <p:nvPr/>
        </p:nvSpPr>
        <p:spPr>
          <a:xfrm>
            <a:off x="735623" y="2617821"/>
            <a:ext cx="6043246" cy="1323439"/>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E5E5E5"/>
              </a:buClr>
              <a:buSzPts val="2000"/>
              <a:buFont typeface="Calibri"/>
              <a:buAutoNum type="arabicPeriod"/>
            </a:pPr>
            <a:r>
              <a:rPr lang="en-IN" sz="2000">
                <a:solidFill>
                  <a:srgbClr val="E5E5E5"/>
                </a:solidFill>
                <a:latin typeface="Calibri"/>
                <a:ea typeface="Calibri"/>
                <a:cs typeface="Calibri"/>
                <a:sym typeface="Calibri"/>
              </a:rPr>
              <a:t>Print the first respondent's tools and languages</a:t>
            </a:r>
            <a:endParaRPr/>
          </a:p>
          <a:p>
            <a:pPr marL="457200" marR="0" lvl="0" indent="-457200" algn="l" rtl="0">
              <a:spcBef>
                <a:spcPts val="0"/>
              </a:spcBef>
              <a:spcAft>
                <a:spcPts val="0"/>
              </a:spcAft>
              <a:buClr>
                <a:srgbClr val="E5E5E5"/>
              </a:buClr>
              <a:buSzPts val="2000"/>
              <a:buFont typeface="Calibri"/>
              <a:buAutoNum type="arabicPeriod"/>
            </a:pPr>
            <a:r>
              <a:rPr lang="en-IN" sz="2000">
                <a:solidFill>
                  <a:srgbClr val="E5E5E5"/>
                </a:solidFill>
                <a:latin typeface="Calibri"/>
                <a:ea typeface="Calibri"/>
                <a:cs typeface="Calibri"/>
                <a:sym typeface="Calibri"/>
              </a:rPr>
              <a:t>Create a new data frame called tools</a:t>
            </a:r>
            <a:endParaRPr/>
          </a:p>
          <a:p>
            <a:pPr marL="457200" marR="0" lvl="0" indent="-457200" algn="l" rtl="0">
              <a:spcBef>
                <a:spcPts val="0"/>
              </a:spcBef>
              <a:spcAft>
                <a:spcPts val="0"/>
              </a:spcAft>
              <a:buClr>
                <a:srgbClr val="E5E5E5"/>
              </a:buClr>
              <a:buSzPts val="2000"/>
              <a:buFont typeface="Calibri"/>
              <a:buAutoNum type="arabicPeriod"/>
            </a:pPr>
            <a:r>
              <a:rPr lang="en-IN" sz="2000">
                <a:solidFill>
                  <a:srgbClr val="E5E5E5"/>
                </a:solidFill>
                <a:latin typeface="Calibri"/>
                <a:ea typeface="Calibri"/>
                <a:cs typeface="Calibri"/>
                <a:sym typeface="Calibri"/>
              </a:rPr>
              <a:t>Add a new column, and unnest the new column</a:t>
            </a:r>
            <a:endParaRPr/>
          </a:p>
          <a:p>
            <a:pPr marL="457200" marR="0" lvl="0" indent="-457200" algn="l" rtl="0">
              <a:spcBef>
                <a:spcPts val="0"/>
              </a:spcBef>
              <a:spcAft>
                <a:spcPts val="0"/>
              </a:spcAft>
              <a:buClr>
                <a:srgbClr val="E5E5E5"/>
              </a:buClr>
              <a:buSzPts val="2000"/>
              <a:buFont typeface="Calibri"/>
              <a:buAutoNum type="arabicPeriod"/>
            </a:pPr>
            <a:r>
              <a:rPr lang="en-IN" sz="2000">
                <a:solidFill>
                  <a:srgbClr val="E5E5E5"/>
                </a:solidFill>
                <a:latin typeface="Calibri"/>
                <a:ea typeface="Calibri"/>
                <a:cs typeface="Calibri"/>
                <a:sym typeface="Calibri"/>
              </a:rPr>
              <a:t>View the first 6 rows of tools</a:t>
            </a:r>
            <a:endParaRPr/>
          </a:p>
        </p:txBody>
      </p:sp>
      <p:sp>
        <p:nvSpPr>
          <p:cNvPr id="227" name="Google Shape;227;p4"/>
          <p:cNvSpPr/>
          <p:nvPr/>
        </p:nvSpPr>
        <p:spPr>
          <a:xfrm>
            <a:off x="6090139" y="3800427"/>
            <a:ext cx="5049716" cy="769441"/>
          </a:xfrm>
          <a:prstGeom prst="rect">
            <a:avLst/>
          </a:prstGeom>
          <a:noFill/>
          <a:ln w="9525" cap="flat" cmpd="sng">
            <a:solidFill>
              <a:srgbClr val="92D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a:solidFill>
                  <a:srgbClr val="E5E5E5"/>
                </a:solidFill>
                <a:latin typeface="Calibri"/>
                <a:ea typeface="Calibri"/>
                <a:cs typeface="Calibri"/>
                <a:sym typeface="Calibri"/>
              </a:rPr>
              <a:t>#1</a:t>
            </a:r>
            <a:endParaRPr/>
          </a:p>
          <a:p>
            <a:pPr marL="0" lvl="0" indent="0" algn="l" rtl="0">
              <a:spcBef>
                <a:spcPts val="0"/>
              </a:spcBef>
              <a:spcAft>
                <a:spcPts val="0"/>
              </a:spcAft>
              <a:buClr>
                <a:schemeClr val="dk1"/>
              </a:buClr>
              <a:buFont typeface="Arial"/>
              <a:buNone/>
            </a:pPr>
            <a:r>
              <a:rPr lang="en-IN" sz="2200">
                <a:solidFill>
                  <a:srgbClr val="E5E5E5"/>
                </a:solidFill>
                <a:latin typeface="Calibri"/>
                <a:ea typeface="Calibri"/>
                <a:cs typeface="Calibri"/>
                <a:sym typeface="Calibri"/>
              </a:rPr>
              <a:t>#write code here</a:t>
            </a:r>
            <a:endParaRPr/>
          </a:p>
        </p:txBody>
      </p:sp>
      <p:sp>
        <p:nvSpPr>
          <p:cNvPr id="228" name="Google Shape;228;p4"/>
          <p:cNvSpPr/>
          <p:nvPr/>
        </p:nvSpPr>
        <p:spPr>
          <a:xfrm>
            <a:off x="6084965" y="4765403"/>
            <a:ext cx="2257285" cy="769441"/>
          </a:xfrm>
          <a:prstGeom prst="rect">
            <a:avLst/>
          </a:prstGeom>
          <a:noFill/>
          <a:ln w="9525" cap="flat" cmpd="sng">
            <a:solidFill>
              <a:srgbClr val="92D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a:solidFill>
                  <a:schemeClr val="lt1"/>
                </a:solidFill>
                <a:latin typeface="Calibri"/>
                <a:ea typeface="Calibri"/>
                <a:cs typeface="Calibri"/>
                <a:sym typeface="Calibri"/>
              </a:rPr>
              <a:t>#2 </a:t>
            </a:r>
            <a:endParaRPr/>
          </a:p>
          <a:p>
            <a:pPr marL="0" lvl="0" indent="0" algn="l" rtl="0">
              <a:spcBef>
                <a:spcPts val="0"/>
              </a:spcBef>
              <a:spcAft>
                <a:spcPts val="0"/>
              </a:spcAft>
              <a:buClr>
                <a:schemeClr val="dk1"/>
              </a:buClr>
              <a:buFont typeface="Arial"/>
              <a:buNone/>
            </a:pPr>
            <a:r>
              <a:rPr lang="en-IN" sz="2200">
                <a:solidFill>
                  <a:srgbClr val="E5E5E5"/>
                </a:solidFill>
                <a:latin typeface="Calibri"/>
                <a:ea typeface="Calibri"/>
                <a:cs typeface="Calibri"/>
                <a:sym typeface="Calibri"/>
              </a:rPr>
              <a:t>#write code here</a:t>
            </a:r>
            <a:endParaRPr/>
          </a:p>
        </p:txBody>
      </p:sp>
      <p:sp>
        <p:nvSpPr>
          <p:cNvPr id="229" name="Google Shape;229;p4"/>
          <p:cNvSpPr/>
          <p:nvPr/>
        </p:nvSpPr>
        <p:spPr>
          <a:xfrm>
            <a:off x="762000" y="4842274"/>
            <a:ext cx="4953000" cy="1711366"/>
          </a:xfrm>
          <a:prstGeom prst="rect">
            <a:avLst/>
          </a:prstGeom>
          <a:noFill/>
          <a:ln w="9525" cap="flat" cmpd="sng">
            <a:solidFill>
              <a:srgbClr val="92D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a:solidFill>
                  <a:schemeClr val="lt1"/>
                </a:solidFill>
                <a:latin typeface="Calibri"/>
                <a:ea typeface="Calibri"/>
                <a:cs typeface="Calibri"/>
                <a:sym typeface="Calibri"/>
              </a:rPr>
              <a:t>#3</a:t>
            </a:r>
            <a:endParaRPr/>
          </a:p>
          <a:p>
            <a:pPr marL="0" lvl="0" indent="0" algn="l" rtl="0">
              <a:spcBef>
                <a:spcPts val="0"/>
              </a:spcBef>
              <a:spcAft>
                <a:spcPts val="0"/>
              </a:spcAft>
              <a:buClr>
                <a:schemeClr val="dk1"/>
              </a:buClr>
              <a:buFont typeface="Arial"/>
              <a:buNone/>
            </a:pPr>
            <a:r>
              <a:rPr lang="en-IN" sz="2200">
                <a:solidFill>
                  <a:srgbClr val="E5E5E5"/>
                </a:solidFill>
                <a:latin typeface="Calibri"/>
                <a:ea typeface="Calibri"/>
                <a:cs typeface="Calibri"/>
                <a:sym typeface="Calibri"/>
              </a:rPr>
              <a:t>#write code here</a:t>
            </a:r>
            <a:endParaRPr/>
          </a:p>
        </p:txBody>
      </p:sp>
      <p:sp>
        <p:nvSpPr>
          <p:cNvPr id="230" name="Google Shape;230;p4"/>
          <p:cNvSpPr/>
          <p:nvPr/>
        </p:nvSpPr>
        <p:spPr>
          <a:xfrm>
            <a:off x="6931235" y="5776525"/>
            <a:ext cx="3422400" cy="769500"/>
          </a:xfrm>
          <a:prstGeom prst="rect">
            <a:avLst/>
          </a:prstGeom>
          <a:noFill/>
          <a:ln w="9525" cap="flat" cmpd="sng">
            <a:solidFill>
              <a:srgbClr val="92D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a:solidFill>
                  <a:schemeClr val="lt1"/>
                </a:solidFill>
                <a:latin typeface="Calibri"/>
                <a:ea typeface="Calibri"/>
                <a:cs typeface="Calibri"/>
                <a:sym typeface="Calibri"/>
              </a:rPr>
              <a:t>#4</a:t>
            </a:r>
            <a:endParaRPr/>
          </a:p>
          <a:p>
            <a:pPr marL="0" lvl="0" indent="0" algn="l" rtl="0">
              <a:spcBef>
                <a:spcPts val="0"/>
              </a:spcBef>
              <a:spcAft>
                <a:spcPts val="0"/>
              </a:spcAft>
              <a:buClr>
                <a:schemeClr val="dk1"/>
              </a:buClr>
              <a:buFont typeface="Arial"/>
              <a:buNone/>
            </a:pPr>
            <a:r>
              <a:rPr lang="en-IN" sz="2200">
                <a:solidFill>
                  <a:srgbClr val="E5E5E5"/>
                </a:solidFill>
                <a:latin typeface="Calibri"/>
                <a:ea typeface="Calibri"/>
                <a:cs typeface="Calibri"/>
                <a:sym typeface="Calibri"/>
              </a:rPr>
              <a:t>#write code here</a:t>
            </a:r>
            <a:endParaRPr/>
          </a:p>
        </p:txBody>
      </p:sp>
      <p:sp>
        <p:nvSpPr>
          <p:cNvPr id="231" name="Google Shape;231;p4"/>
          <p:cNvSpPr txBox="1"/>
          <p:nvPr/>
        </p:nvSpPr>
        <p:spPr>
          <a:xfrm>
            <a:off x="549350" y="-59975"/>
            <a:ext cx="10947900" cy="4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latin typeface="Calibri"/>
                <a:ea typeface="Calibri"/>
                <a:cs typeface="Calibri"/>
                <a:sym typeface="Calibri"/>
              </a:rPr>
              <a:t>Ashutosh Jha                                                                   													R Assignment</a:t>
            </a:r>
            <a:endParaRPr>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animEffect transition="in" filter="fade">
                                      <p:cBhvr>
                                        <p:cTn id="7" dur="1000"/>
                                        <p:tgtEl>
                                          <p:spTgt spid="2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6">
                                            <p:txEl>
                                              <p:pRg st="1" end="1"/>
                                            </p:txEl>
                                          </p:spTgt>
                                        </p:tgtEl>
                                        <p:attrNameLst>
                                          <p:attrName>style.visibility</p:attrName>
                                        </p:attrNameLst>
                                      </p:cBhvr>
                                      <p:to>
                                        <p:strVal val="visible"/>
                                      </p:to>
                                    </p:set>
                                    <p:animEffect transition="in" filter="fade">
                                      <p:cBhvr>
                                        <p:cTn id="12" dur="1000"/>
                                        <p:tgtEl>
                                          <p:spTgt spid="2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6">
                                            <p:txEl>
                                              <p:pRg st="2" end="2"/>
                                            </p:txEl>
                                          </p:spTgt>
                                        </p:tgtEl>
                                        <p:attrNameLst>
                                          <p:attrName>style.visibility</p:attrName>
                                        </p:attrNameLst>
                                      </p:cBhvr>
                                      <p:to>
                                        <p:strVal val="visible"/>
                                      </p:to>
                                    </p:set>
                                    <p:animEffect transition="in" filter="fade">
                                      <p:cBhvr>
                                        <p:cTn id="17" dur="1000"/>
                                        <p:tgtEl>
                                          <p:spTgt spid="2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6">
                                            <p:txEl>
                                              <p:pRg st="3" end="3"/>
                                            </p:txEl>
                                          </p:spTgt>
                                        </p:tgtEl>
                                        <p:attrNameLst>
                                          <p:attrName>style.visibility</p:attrName>
                                        </p:attrNameLst>
                                      </p:cBhvr>
                                      <p:to>
                                        <p:strVal val="visible"/>
                                      </p:to>
                                    </p:set>
                                    <p:animEffect transition="in" filter="fade">
                                      <p:cBhvr>
                                        <p:cTn id="22" dur="1000"/>
                                        <p:tgtEl>
                                          <p:spTgt spid="2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7"/>
                                        </p:tgtEl>
                                        <p:attrNameLst>
                                          <p:attrName>style.visibility</p:attrName>
                                        </p:attrNameLst>
                                      </p:cBhvr>
                                      <p:to>
                                        <p:strVal val="visible"/>
                                      </p:to>
                                    </p:set>
                                    <p:animEffect transition="in" filter="fade">
                                      <p:cBhvr>
                                        <p:cTn id="27" dur="1000"/>
                                        <p:tgtEl>
                                          <p:spTgt spid="22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28"/>
                                        </p:tgtEl>
                                        <p:attrNameLst>
                                          <p:attrName>style.visibility</p:attrName>
                                        </p:attrNameLst>
                                      </p:cBhvr>
                                      <p:to>
                                        <p:strVal val="visible"/>
                                      </p:to>
                                    </p:set>
                                    <p:anim calcmode="lin" valueType="num">
                                      <p:cBhvr additive="base">
                                        <p:cTn id="32" dur="500"/>
                                        <p:tgtEl>
                                          <p:spTgt spid="2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9"/>
                                        </p:tgtEl>
                                        <p:attrNameLst>
                                          <p:attrName>style.visibility</p:attrName>
                                        </p:attrNameLst>
                                      </p:cBhvr>
                                      <p:to>
                                        <p:strVal val="visible"/>
                                      </p:to>
                                    </p:set>
                                    <p:animEffect transition="in" filter="fade">
                                      <p:cBhvr>
                                        <p:cTn id="37" dur="1000"/>
                                        <p:tgtEl>
                                          <p:spTgt spid="22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0"/>
                                        </p:tgtEl>
                                        <p:attrNameLst>
                                          <p:attrName>style.visibility</p:attrName>
                                        </p:attrNameLst>
                                      </p:cBhvr>
                                      <p:to>
                                        <p:strVal val="visible"/>
                                      </p:to>
                                    </p:set>
                                    <p:animEffect transition="in" filter="fade">
                                      <p:cBhvr>
                                        <p:cTn id="42" dur="10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
          <p:cNvSpPr txBox="1">
            <a:spLocks noGrp="1"/>
          </p:cNvSpPr>
          <p:nvPr>
            <p:ph type="title"/>
          </p:nvPr>
        </p:nvSpPr>
        <p:spPr>
          <a:xfrm>
            <a:off x="209550" y="365126"/>
            <a:ext cx="11772900" cy="10416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2CC"/>
              </a:buClr>
              <a:buSzPts val="4400"/>
              <a:buFont typeface="Calibri"/>
              <a:buNone/>
            </a:pPr>
            <a:r>
              <a:rPr lang="en-IN" sz="4400" b="1">
                <a:solidFill>
                  <a:srgbClr val="FFF2CC"/>
                </a:solidFill>
                <a:latin typeface="Calibri"/>
                <a:ea typeface="Calibri"/>
                <a:cs typeface="Calibri"/>
                <a:sym typeface="Calibri"/>
              </a:rPr>
              <a:t>Q3: Counting users of each tool</a:t>
            </a:r>
            <a:endParaRPr/>
          </a:p>
        </p:txBody>
      </p:sp>
      <p:sp>
        <p:nvSpPr>
          <p:cNvPr id="237" name="Google Shape;237;p5"/>
          <p:cNvSpPr/>
          <p:nvPr/>
        </p:nvSpPr>
        <p:spPr>
          <a:xfrm>
            <a:off x="805961" y="1927665"/>
            <a:ext cx="10922978"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a:solidFill>
                  <a:srgbClr val="E5E5E5"/>
                </a:solidFill>
                <a:latin typeface="Calibri"/>
                <a:ea typeface="Calibri"/>
                <a:cs typeface="Calibri"/>
                <a:sym typeface="Calibri"/>
              </a:rPr>
              <a:t>Now that we've split apart all of the tools used by each respondent, we can figure out which tools are the most popular.</a:t>
            </a:r>
            <a:endParaRPr/>
          </a:p>
        </p:txBody>
      </p:sp>
      <p:sp>
        <p:nvSpPr>
          <p:cNvPr id="238" name="Google Shape;238;p5"/>
          <p:cNvSpPr/>
          <p:nvPr/>
        </p:nvSpPr>
        <p:spPr>
          <a:xfrm>
            <a:off x="735624" y="2837628"/>
            <a:ext cx="6096000" cy="246221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200">
                <a:solidFill>
                  <a:srgbClr val="E5E5E5"/>
                </a:solidFill>
                <a:latin typeface="Calibri"/>
                <a:ea typeface="Calibri"/>
                <a:cs typeface="Calibri"/>
                <a:sym typeface="Calibri"/>
              </a:rPr>
              <a:t>1: Create a new data frame with the name tool_count from tools dataset</a:t>
            </a:r>
            <a:endParaRPr/>
          </a:p>
          <a:p>
            <a:pPr marL="0" marR="0" lvl="0" indent="0" algn="just" rtl="0">
              <a:spcBef>
                <a:spcPts val="0"/>
              </a:spcBef>
              <a:spcAft>
                <a:spcPts val="0"/>
              </a:spcAft>
              <a:buNone/>
            </a:pPr>
            <a:r>
              <a:rPr lang="en-IN" sz="2200">
                <a:solidFill>
                  <a:srgbClr val="E5E5E5"/>
                </a:solidFill>
                <a:latin typeface="Calibri"/>
                <a:ea typeface="Calibri"/>
                <a:cs typeface="Calibri"/>
                <a:sym typeface="Calibri"/>
              </a:rPr>
              <a:t>2: Group the data by work_tools, calculate the number of responses in each group</a:t>
            </a:r>
            <a:endParaRPr/>
          </a:p>
          <a:p>
            <a:pPr marL="0" marR="0" lvl="0" indent="0" algn="just" rtl="0">
              <a:spcBef>
                <a:spcPts val="0"/>
              </a:spcBef>
              <a:spcAft>
                <a:spcPts val="0"/>
              </a:spcAft>
              <a:buNone/>
            </a:pPr>
            <a:r>
              <a:rPr lang="en-IN" sz="2200">
                <a:solidFill>
                  <a:srgbClr val="E5E5E5"/>
                </a:solidFill>
                <a:latin typeface="Calibri"/>
                <a:ea typeface="Calibri"/>
                <a:cs typeface="Calibri"/>
                <a:sym typeface="Calibri"/>
              </a:rPr>
              <a:t>3: Sort tool_count so that the most popular tools are at the top</a:t>
            </a:r>
            <a:endParaRPr/>
          </a:p>
          <a:p>
            <a:pPr marL="0" marR="0" lvl="0" indent="0" algn="just" rtl="0">
              <a:spcBef>
                <a:spcPts val="0"/>
              </a:spcBef>
              <a:spcAft>
                <a:spcPts val="0"/>
              </a:spcAft>
              <a:buNone/>
            </a:pPr>
            <a:r>
              <a:rPr lang="en-IN" sz="2200">
                <a:solidFill>
                  <a:srgbClr val="E5E5E5"/>
                </a:solidFill>
                <a:latin typeface="Calibri"/>
                <a:ea typeface="Calibri"/>
                <a:cs typeface="Calibri"/>
                <a:sym typeface="Calibri"/>
              </a:rPr>
              <a:t>4: Print top 6 records of tool_count</a:t>
            </a:r>
            <a:endParaRPr sz="2200">
              <a:solidFill>
                <a:srgbClr val="E5E5E5"/>
              </a:solidFill>
              <a:latin typeface="Calibri"/>
              <a:ea typeface="Calibri"/>
              <a:cs typeface="Calibri"/>
              <a:sym typeface="Calibri"/>
            </a:endParaRPr>
          </a:p>
        </p:txBody>
      </p:sp>
      <p:sp>
        <p:nvSpPr>
          <p:cNvPr id="239" name="Google Shape;239;p5"/>
          <p:cNvSpPr/>
          <p:nvPr/>
        </p:nvSpPr>
        <p:spPr>
          <a:xfrm>
            <a:off x="8603347" y="3191575"/>
            <a:ext cx="2760300" cy="646200"/>
          </a:xfrm>
          <a:prstGeom prst="rect">
            <a:avLst/>
          </a:prstGeom>
          <a:noFill/>
          <a:ln w="9525" cap="flat" cmpd="sng">
            <a:solidFill>
              <a:srgbClr val="92D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#1</a:t>
            </a:r>
            <a:endParaRPr/>
          </a:p>
          <a:p>
            <a:pPr marL="0" lvl="0" indent="0" algn="l" rtl="0">
              <a:spcBef>
                <a:spcPts val="0"/>
              </a:spcBef>
              <a:spcAft>
                <a:spcPts val="0"/>
              </a:spcAft>
              <a:buClr>
                <a:schemeClr val="dk1"/>
              </a:buClr>
              <a:buFont typeface="Arial"/>
              <a:buNone/>
            </a:pPr>
            <a:r>
              <a:rPr lang="en-IN" sz="2200">
                <a:solidFill>
                  <a:srgbClr val="E5E5E5"/>
                </a:solidFill>
                <a:latin typeface="Calibri"/>
                <a:ea typeface="Calibri"/>
                <a:cs typeface="Calibri"/>
                <a:sym typeface="Calibri"/>
              </a:rPr>
              <a:t>#write code here</a:t>
            </a:r>
            <a:endParaRPr/>
          </a:p>
        </p:txBody>
      </p:sp>
      <p:sp>
        <p:nvSpPr>
          <p:cNvPr id="240" name="Google Shape;240;p5"/>
          <p:cNvSpPr/>
          <p:nvPr/>
        </p:nvSpPr>
        <p:spPr>
          <a:xfrm>
            <a:off x="7980484" y="4358697"/>
            <a:ext cx="3722077" cy="2126864"/>
          </a:xfrm>
          <a:prstGeom prst="rect">
            <a:avLst/>
          </a:prstGeom>
          <a:noFill/>
          <a:ln w="9525" cap="flat" cmpd="sng">
            <a:solidFill>
              <a:srgbClr val="92D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a:solidFill>
                  <a:schemeClr val="dk1"/>
                </a:solidFill>
                <a:latin typeface="Calibri"/>
                <a:ea typeface="Calibri"/>
                <a:cs typeface="Calibri"/>
                <a:sym typeface="Calibri"/>
              </a:rPr>
              <a:t>#2 and #3</a:t>
            </a:r>
            <a:endParaRPr/>
          </a:p>
          <a:p>
            <a:pPr marL="0" lvl="0" indent="0" algn="l" rtl="0">
              <a:spcBef>
                <a:spcPts val="0"/>
              </a:spcBef>
              <a:spcAft>
                <a:spcPts val="0"/>
              </a:spcAft>
              <a:buClr>
                <a:schemeClr val="dk1"/>
              </a:buClr>
              <a:buFont typeface="Arial"/>
              <a:buNone/>
            </a:pPr>
            <a:r>
              <a:rPr lang="en-IN" sz="2200">
                <a:solidFill>
                  <a:srgbClr val="E5E5E5"/>
                </a:solidFill>
                <a:latin typeface="Calibri"/>
                <a:ea typeface="Calibri"/>
                <a:cs typeface="Calibri"/>
                <a:sym typeface="Calibri"/>
              </a:rPr>
              <a:t>#write code here</a:t>
            </a:r>
            <a:endParaRPr/>
          </a:p>
        </p:txBody>
      </p:sp>
      <p:sp>
        <p:nvSpPr>
          <p:cNvPr id="241" name="Google Shape;241;p5"/>
          <p:cNvSpPr/>
          <p:nvPr/>
        </p:nvSpPr>
        <p:spPr>
          <a:xfrm>
            <a:off x="3572397" y="5776525"/>
            <a:ext cx="2860500" cy="708000"/>
          </a:xfrm>
          <a:prstGeom prst="rect">
            <a:avLst/>
          </a:prstGeom>
          <a:noFill/>
          <a:ln w="9525" cap="flat" cmpd="sng">
            <a:solidFill>
              <a:srgbClr val="92D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Calibri"/>
                <a:ea typeface="Calibri"/>
                <a:cs typeface="Calibri"/>
                <a:sym typeface="Calibri"/>
              </a:rPr>
              <a:t>#4</a:t>
            </a:r>
            <a:endParaRPr/>
          </a:p>
          <a:p>
            <a:pPr marL="0" lvl="0" indent="0" algn="l" rtl="0">
              <a:spcBef>
                <a:spcPts val="0"/>
              </a:spcBef>
              <a:spcAft>
                <a:spcPts val="0"/>
              </a:spcAft>
              <a:buClr>
                <a:schemeClr val="dk1"/>
              </a:buClr>
              <a:buFont typeface="Arial"/>
              <a:buNone/>
            </a:pPr>
            <a:r>
              <a:rPr lang="en-IN" sz="2200">
                <a:solidFill>
                  <a:srgbClr val="E5E5E5"/>
                </a:solidFill>
                <a:latin typeface="Calibri"/>
                <a:ea typeface="Calibri"/>
                <a:cs typeface="Calibri"/>
                <a:sym typeface="Calibri"/>
              </a:rPr>
              <a:t>#write code here</a:t>
            </a:r>
            <a:endParaRPr/>
          </a:p>
        </p:txBody>
      </p:sp>
      <p:sp>
        <p:nvSpPr>
          <p:cNvPr id="242" name="Google Shape;242;p5"/>
          <p:cNvSpPr txBox="1"/>
          <p:nvPr/>
        </p:nvSpPr>
        <p:spPr>
          <a:xfrm>
            <a:off x="351025" y="0"/>
            <a:ext cx="10947900" cy="4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latin typeface="Calibri"/>
                <a:ea typeface="Calibri"/>
                <a:cs typeface="Calibri"/>
                <a:sym typeface="Calibri"/>
              </a:rPr>
              <a:t>Ashutosh Jha                                                                   													R Assignment</a:t>
            </a:r>
            <a:endParaRPr>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xEl>
                                              <p:pRg st="0" end="0"/>
                                            </p:txEl>
                                          </p:spTgt>
                                        </p:tgtEl>
                                        <p:attrNameLst>
                                          <p:attrName>style.visibility</p:attrName>
                                        </p:attrNameLst>
                                      </p:cBhvr>
                                      <p:to>
                                        <p:strVal val="visible"/>
                                      </p:to>
                                    </p:set>
                                    <p:animEffect transition="in" filter="fade">
                                      <p:cBhvr>
                                        <p:cTn id="7" dur="1000"/>
                                        <p:tgtEl>
                                          <p:spTgt spid="2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8">
                                            <p:txEl>
                                              <p:pRg st="1" end="1"/>
                                            </p:txEl>
                                          </p:spTgt>
                                        </p:tgtEl>
                                        <p:attrNameLst>
                                          <p:attrName>style.visibility</p:attrName>
                                        </p:attrNameLst>
                                      </p:cBhvr>
                                      <p:to>
                                        <p:strVal val="visible"/>
                                      </p:to>
                                    </p:set>
                                    <p:animEffect transition="in" filter="fade">
                                      <p:cBhvr>
                                        <p:cTn id="12" dur="1000"/>
                                        <p:tgtEl>
                                          <p:spTgt spid="2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8">
                                            <p:txEl>
                                              <p:pRg st="2" end="2"/>
                                            </p:txEl>
                                          </p:spTgt>
                                        </p:tgtEl>
                                        <p:attrNameLst>
                                          <p:attrName>style.visibility</p:attrName>
                                        </p:attrNameLst>
                                      </p:cBhvr>
                                      <p:to>
                                        <p:strVal val="visible"/>
                                      </p:to>
                                    </p:set>
                                    <p:animEffect transition="in" filter="fade">
                                      <p:cBhvr>
                                        <p:cTn id="17" dur="1000"/>
                                        <p:tgtEl>
                                          <p:spTgt spid="2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8">
                                            <p:txEl>
                                              <p:pRg st="3" end="3"/>
                                            </p:txEl>
                                          </p:spTgt>
                                        </p:tgtEl>
                                        <p:attrNameLst>
                                          <p:attrName>style.visibility</p:attrName>
                                        </p:attrNameLst>
                                      </p:cBhvr>
                                      <p:to>
                                        <p:strVal val="visible"/>
                                      </p:to>
                                    </p:set>
                                    <p:animEffect transition="in" filter="fade">
                                      <p:cBhvr>
                                        <p:cTn id="22" dur="1000"/>
                                        <p:tgtEl>
                                          <p:spTgt spid="2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9"/>
                                        </p:tgtEl>
                                        <p:attrNameLst>
                                          <p:attrName>style.visibility</p:attrName>
                                        </p:attrNameLst>
                                      </p:cBhvr>
                                      <p:to>
                                        <p:strVal val="visible"/>
                                      </p:to>
                                    </p:set>
                                    <p:animEffect transition="in" filter="fade">
                                      <p:cBhvr>
                                        <p:cTn id="27" dur="1000"/>
                                        <p:tgtEl>
                                          <p:spTgt spid="23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0"/>
                                        </p:tgtEl>
                                        <p:attrNameLst>
                                          <p:attrName>style.visibility</p:attrName>
                                        </p:attrNameLst>
                                      </p:cBhvr>
                                      <p:to>
                                        <p:strVal val="visible"/>
                                      </p:to>
                                    </p:set>
                                    <p:animEffect transition="in" filter="fade">
                                      <p:cBhvr>
                                        <p:cTn id="32" dur="1000"/>
                                        <p:tgtEl>
                                          <p:spTgt spid="2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1"/>
                                        </p:tgtEl>
                                        <p:attrNameLst>
                                          <p:attrName>style.visibility</p:attrName>
                                        </p:attrNameLst>
                                      </p:cBhvr>
                                      <p:to>
                                        <p:strVal val="visible"/>
                                      </p:to>
                                    </p:set>
                                    <p:animEffect transition="in" filter="fade">
                                      <p:cBhvr>
                                        <p:cTn id="37" dur="10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6"/>
          <p:cNvSpPr txBox="1">
            <a:spLocks noGrp="1"/>
          </p:cNvSpPr>
          <p:nvPr>
            <p:ph type="title"/>
          </p:nvPr>
        </p:nvSpPr>
        <p:spPr>
          <a:xfrm>
            <a:off x="209550" y="365126"/>
            <a:ext cx="11772900" cy="98009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2CC"/>
              </a:buClr>
              <a:buSzPts val="4400"/>
              <a:buFont typeface="Calibri"/>
              <a:buNone/>
            </a:pPr>
            <a:r>
              <a:rPr lang="en-IN" sz="4400" b="1">
                <a:solidFill>
                  <a:srgbClr val="FFF2CC"/>
                </a:solidFill>
                <a:latin typeface="Calibri"/>
                <a:ea typeface="Calibri"/>
                <a:cs typeface="Calibri"/>
                <a:sym typeface="Calibri"/>
              </a:rPr>
              <a:t>Q4: Plotting the most popular tools</a:t>
            </a:r>
            <a:endParaRPr/>
          </a:p>
        </p:txBody>
      </p:sp>
      <p:sp>
        <p:nvSpPr>
          <p:cNvPr id="248" name="Google Shape;248;p6"/>
          <p:cNvSpPr/>
          <p:nvPr/>
        </p:nvSpPr>
        <p:spPr>
          <a:xfrm>
            <a:off x="817685" y="1720758"/>
            <a:ext cx="11280530" cy="54771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IN" sz="2200">
                <a:solidFill>
                  <a:srgbClr val="E5E5E5"/>
                </a:solidFill>
                <a:latin typeface="Calibri"/>
                <a:ea typeface="Calibri"/>
                <a:cs typeface="Calibri"/>
                <a:sym typeface="Calibri"/>
              </a:rPr>
              <a:t>Let's see how your favorite tools stack up against the rest.</a:t>
            </a:r>
            <a:endParaRPr sz="2200" b="0" i="0">
              <a:solidFill>
                <a:srgbClr val="E5E5E5"/>
              </a:solidFill>
              <a:latin typeface="Calibri"/>
              <a:ea typeface="Calibri"/>
              <a:cs typeface="Calibri"/>
              <a:sym typeface="Calibri"/>
            </a:endParaRPr>
          </a:p>
        </p:txBody>
      </p:sp>
      <p:sp>
        <p:nvSpPr>
          <p:cNvPr id="249" name="Google Shape;249;p6"/>
          <p:cNvSpPr/>
          <p:nvPr/>
        </p:nvSpPr>
        <p:spPr>
          <a:xfrm>
            <a:off x="709247" y="2296943"/>
            <a:ext cx="11327422" cy="96795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IN" sz="2000">
                <a:solidFill>
                  <a:schemeClr val="lt1"/>
                </a:solidFill>
                <a:latin typeface="Calibri"/>
                <a:ea typeface="Calibri"/>
                <a:cs typeface="Calibri"/>
                <a:sym typeface="Calibri"/>
              </a:rPr>
              <a:t>1. Create a bar chart of the work_tools column, most counts on the far right. Arrange the bars so that the tallest are on the far left. And also Rotate the bar labels on x-axis by 90 degrees</a:t>
            </a:r>
            <a:endParaRPr/>
          </a:p>
        </p:txBody>
      </p:sp>
      <p:sp>
        <p:nvSpPr>
          <p:cNvPr id="250" name="Google Shape;250;p6"/>
          <p:cNvSpPr/>
          <p:nvPr/>
        </p:nvSpPr>
        <p:spPr>
          <a:xfrm>
            <a:off x="3746984" y="4122818"/>
            <a:ext cx="4698000" cy="1323300"/>
          </a:xfrm>
          <a:prstGeom prst="rect">
            <a:avLst/>
          </a:prstGeom>
          <a:noFill/>
          <a:ln w="9525" cap="flat" cmpd="sng">
            <a:solidFill>
              <a:srgbClr val="92D050"/>
            </a:solidFill>
            <a:prstDash val="solid"/>
            <a:round/>
            <a:headEnd type="none" w="sm" len="sm"/>
            <a:tailEnd type="none" w="sm" len="sm"/>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IN" sz="2200">
                <a:solidFill>
                  <a:srgbClr val="E5E5E5"/>
                </a:solidFill>
                <a:latin typeface="Calibri"/>
                <a:ea typeface="Calibri"/>
                <a:cs typeface="Calibri"/>
                <a:sym typeface="Calibri"/>
              </a:rPr>
              <a:t>#write code here</a:t>
            </a:r>
            <a:endParaRPr/>
          </a:p>
        </p:txBody>
      </p:sp>
      <p:sp>
        <p:nvSpPr>
          <p:cNvPr id="251" name="Google Shape;251;p6"/>
          <p:cNvSpPr txBox="1"/>
          <p:nvPr/>
        </p:nvSpPr>
        <p:spPr>
          <a:xfrm>
            <a:off x="622050" y="0"/>
            <a:ext cx="10947900" cy="4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latin typeface="Calibri"/>
                <a:ea typeface="Calibri"/>
                <a:cs typeface="Calibri"/>
                <a:sym typeface="Calibri"/>
              </a:rPr>
              <a:t>Ashutosh Jha                                                                   													R Assignment</a:t>
            </a:r>
            <a:endParaRPr>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fade">
                                      <p:cBhvr>
                                        <p:cTn id="7" dur="1000"/>
                                        <p:tgtEl>
                                          <p:spTgt spid="2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0"/>
                                        </p:tgtEl>
                                        <p:attrNameLst>
                                          <p:attrName>style.visibility</p:attrName>
                                        </p:attrNameLst>
                                      </p:cBhvr>
                                      <p:to>
                                        <p:strVal val="visible"/>
                                      </p:to>
                                    </p:set>
                                    <p:animEffect transition="in" filter="fade">
                                      <p:cBhvr>
                                        <p:cTn id="12" dur="10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7"/>
          <p:cNvSpPr txBox="1">
            <a:spLocks noGrp="1"/>
          </p:cNvSpPr>
          <p:nvPr>
            <p:ph type="title"/>
          </p:nvPr>
        </p:nvSpPr>
        <p:spPr>
          <a:xfrm>
            <a:off x="209550" y="365125"/>
            <a:ext cx="11772900" cy="8921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2CC"/>
              </a:buClr>
              <a:buSzPts val="4400"/>
              <a:buFont typeface="Calibri"/>
              <a:buNone/>
            </a:pPr>
            <a:r>
              <a:rPr lang="en-IN" sz="4400" b="1">
                <a:solidFill>
                  <a:srgbClr val="FFF2CC"/>
                </a:solidFill>
                <a:latin typeface="Calibri"/>
                <a:ea typeface="Calibri"/>
                <a:cs typeface="Calibri"/>
                <a:sym typeface="Calibri"/>
              </a:rPr>
              <a:t>Q5: The R vs Python debate</a:t>
            </a:r>
            <a:endParaRPr/>
          </a:p>
        </p:txBody>
      </p:sp>
      <p:sp>
        <p:nvSpPr>
          <p:cNvPr id="257" name="Google Shape;257;p7"/>
          <p:cNvSpPr/>
          <p:nvPr/>
        </p:nvSpPr>
        <p:spPr>
          <a:xfrm>
            <a:off x="832338" y="1556127"/>
            <a:ext cx="11125200" cy="189128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IN" sz="2000">
                <a:solidFill>
                  <a:srgbClr val="E5E5E5"/>
                </a:solidFill>
                <a:latin typeface="Calibri"/>
                <a:ea typeface="Calibri"/>
                <a:cs typeface="Calibri"/>
                <a:sym typeface="Calibri"/>
              </a:rPr>
              <a:t>Within the field of data science, there is a lot of debate among professionals about whether R or Python should reign supreme. You can see from our last figure that R and Python are the two most commonly used languages, but it's possible that many respondents use both R and Python. Let's take a look at how many people use R, Python, and both tools.</a:t>
            </a:r>
            <a:endParaRPr/>
          </a:p>
        </p:txBody>
      </p:sp>
      <p:sp>
        <p:nvSpPr>
          <p:cNvPr id="258" name="Google Shape;258;p7"/>
          <p:cNvSpPr/>
          <p:nvPr/>
        </p:nvSpPr>
        <p:spPr>
          <a:xfrm>
            <a:off x="735623" y="3646521"/>
            <a:ext cx="8012723" cy="547714"/>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rgbClr val="E5E5E5"/>
              </a:buClr>
              <a:buSzPts val="2200"/>
              <a:buFont typeface="Calibri"/>
              <a:buAutoNum type="arabicPeriod"/>
            </a:pPr>
            <a:r>
              <a:rPr lang="en-IN" sz="2200">
                <a:solidFill>
                  <a:srgbClr val="E5E5E5"/>
                </a:solidFill>
                <a:latin typeface="Calibri"/>
                <a:ea typeface="Calibri"/>
                <a:cs typeface="Calibri"/>
                <a:sym typeface="Calibri"/>
              </a:rPr>
              <a:t>Create a new data frame called debate_tools from response</a:t>
            </a:r>
            <a:endParaRPr/>
          </a:p>
        </p:txBody>
      </p:sp>
      <p:sp>
        <p:nvSpPr>
          <p:cNvPr id="259" name="Google Shape;259;p7"/>
          <p:cNvSpPr/>
          <p:nvPr/>
        </p:nvSpPr>
        <p:spPr>
          <a:xfrm>
            <a:off x="4325127" y="4923665"/>
            <a:ext cx="3199017" cy="430887"/>
          </a:xfrm>
          <a:prstGeom prst="rect">
            <a:avLst/>
          </a:prstGeom>
          <a:noFill/>
          <a:ln w="9525" cap="flat" cmpd="sng">
            <a:solidFill>
              <a:srgbClr val="92D050"/>
            </a:solidFill>
            <a:prstDash val="solid"/>
            <a:round/>
            <a:headEnd type="none" w="sm" len="sm"/>
            <a:tailEnd type="none" w="sm" len="sm"/>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IN" sz="2200">
                <a:solidFill>
                  <a:srgbClr val="E5E5E5"/>
                </a:solidFill>
                <a:latin typeface="Calibri"/>
                <a:ea typeface="Calibri"/>
                <a:cs typeface="Calibri"/>
                <a:sym typeface="Calibri"/>
              </a:rPr>
              <a:t>#write code here</a:t>
            </a:r>
            <a:endParaRPr/>
          </a:p>
        </p:txBody>
      </p:sp>
      <p:sp>
        <p:nvSpPr>
          <p:cNvPr id="260" name="Google Shape;260;p7"/>
          <p:cNvSpPr txBox="1"/>
          <p:nvPr/>
        </p:nvSpPr>
        <p:spPr>
          <a:xfrm>
            <a:off x="749750" y="6290250"/>
            <a:ext cx="10947900" cy="4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latin typeface="Calibri"/>
                <a:ea typeface="Calibri"/>
                <a:cs typeface="Calibri"/>
                <a:sym typeface="Calibri"/>
              </a:rPr>
              <a:t>Ashutosh Jha                                                                   													R Assignment</a:t>
            </a:r>
            <a:endParaRPr>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anim calcmode="lin" valueType="num">
                                      <p:cBhvr additive="base">
                                        <p:cTn id="7" dur="500"/>
                                        <p:tgtEl>
                                          <p:spTgt spid="25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9"/>
                                        </p:tgtEl>
                                        <p:attrNameLst>
                                          <p:attrName>style.visibility</p:attrName>
                                        </p:attrNameLst>
                                      </p:cBhvr>
                                      <p:to>
                                        <p:strVal val="visible"/>
                                      </p:to>
                                    </p:set>
                                    <p:animEffect transition="in" filter="fade">
                                      <p:cBhvr>
                                        <p:cTn id="12" dur="10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8"/>
          <p:cNvSpPr txBox="1">
            <a:spLocks noGrp="1"/>
          </p:cNvSpPr>
          <p:nvPr>
            <p:ph type="title"/>
          </p:nvPr>
        </p:nvSpPr>
        <p:spPr>
          <a:xfrm>
            <a:off x="209550" y="365125"/>
            <a:ext cx="11772900" cy="7075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2CC"/>
              </a:buClr>
              <a:buSzPts val="4400"/>
              <a:buFont typeface="Calibri"/>
              <a:buNone/>
            </a:pPr>
            <a:r>
              <a:rPr lang="en-IN" sz="4400" b="1">
                <a:solidFill>
                  <a:srgbClr val="FFF2CC"/>
                </a:solidFill>
                <a:latin typeface="Calibri"/>
                <a:ea typeface="Calibri"/>
                <a:cs typeface="Calibri"/>
                <a:sym typeface="Calibri"/>
              </a:rPr>
              <a:t>Q5: The R vs Python debate</a:t>
            </a:r>
            <a:endParaRPr/>
          </a:p>
        </p:txBody>
      </p:sp>
      <p:sp>
        <p:nvSpPr>
          <p:cNvPr id="266" name="Google Shape;266;p8"/>
          <p:cNvSpPr/>
          <p:nvPr/>
        </p:nvSpPr>
        <p:spPr>
          <a:xfrm>
            <a:off x="823545" y="1931938"/>
            <a:ext cx="6649916" cy="295786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IN" sz="1800">
                <a:solidFill>
                  <a:srgbClr val="E5E5E5"/>
                </a:solidFill>
                <a:latin typeface="Calibri"/>
                <a:ea typeface="Calibri"/>
                <a:cs typeface="Calibri"/>
                <a:sym typeface="Calibri"/>
              </a:rPr>
              <a:t>2. Create a new column called language_preference, based on the following conditions </a:t>
            </a:r>
            <a:endParaRPr/>
          </a:p>
          <a:p>
            <a:pPr marL="285750" marR="0" lvl="0" indent="-285750" algn="just" rtl="0">
              <a:lnSpc>
                <a:spcPct val="150000"/>
              </a:lnSpc>
              <a:spcBef>
                <a:spcPts val="0"/>
              </a:spcBef>
              <a:spcAft>
                <a:spcPts val="0"/>
              </a:spcAft>
              <a:buClr>
                <a:srgbClr val="E5E5E5"/>
              </a:buClr>
              <a:buSzPts val="1800"/>
              <a:buFont typeface="Noto Sans Symbols"/>
              <a:buChar char="✔"/>
            </a:pPr>
            <a:r>
              <a:rPr lang="en-IN" sz="1800">
                <a:solidFill>
                  <a:srgbClr val="E5E5E5"/>
                </a:solidFill>
                <a:latin typeface="Calibri"/>
                <a:ea typeface="Calibri"/>
                <a:cs typeface="Calibri"/>
                <a:sym typeface="Calibri"/>
              </a:rPr>
              <a:t>"R" if WorkToolsSelect contains "R" but not "Python"</a:t>
            </a:r>
            <a:endParaRPr/>
          </a:p>
          <a:p>
            <a:pPr marL="285750" marR="0" lvl="0" indent="-285750" algn="just" rtl="0">
              <a:lnSpc>
                <a:spcPct val="150000"/>
              </a:lnSpc>
              <a:spcBef>
                <a:spcPts val="0"/>
              </a:spcBef>
              <a:spcAft>
                <a:spcPts val="0"/>
              </a:spcAft>
              <a:buClr>
                <a:srgbClr val="E5E5E5"/>
              </a:buClr>
              <a:buSzPts val="1800"/>
              <a:buFont typeface="Noto Sans Symbols"/>
              <a:buChar char="✔"/>
            </a:pPr>
            <a:r>
              <a:rPr lang="en-IN" sz="1800">
                <a:solidFill>
                  <a:srgbClr val="E5E5E5"/>
                </a:solidFill>
                <a:latin typeface="Calibri"/>
                <a:ea typeface="Calibri"/>
                <a:cs typeface="Calibri"/>
                <a:sym typeface="Calibri"/>
              </a:rPr>
              <a:t>"Python" if WorkToolsSelect contains "Python" but not "R"</a:t>
            </a:r>
            <a:endParaRPr/>
          </a:p>
          <a:p>
            <a:pPr marL="285750" marR="0" lvl="0" indent="-285750" algn="just" rtl="0">
              <a:lnSpc>
                <a:spcPct val="150000"/>
              </a:lnSpc>
              <a:spcBef>
                <a:spcPts val="0"/>
              </a:spcBef>
              <a:spcAft>
                <a:spcPts val="0"/>
              </a:spcAft>
              <a:buClr>
                <a:srgbClr val="E5E5E5"/>
              </a:buClr>
              <a:buSzPts val="1800"/>
              <a:buFont typeface="Noto Sans Symbols"/>
              <a:buChar char="✔"/>
            </a:pPr>
            <a:r>
              <a:rPr lang="en-IN" sz="1800">
                <a:solidFill>
                  <a:srgbClr val="E5E5E5"/>
                </a:solidFill>
                <a:latin typeface="Calibri"/>
                <a:ea typeface="Calibri"/>
                <a:cs typeface="Calibri"/>
                <a:sym typeface="Calibri"/>
              </a:rPr>
              <a:t>"Both" if WorkToolsSelect contains both "R" and "Python"</a:t>
            </a:r>
            <a:endParaRPr/>
          </a:p>
          <a:p>
            <a:pPr marL="285750" marR="0" lvl="0" indent="-285750" algn="just" rtl="0">
              <a:lnSpc>
                <a:spcPct val="150000"/>
              </a:lnSpc>
              <a:spcBef>
                <a:spcPts val="0"/>
              </a:spcBef>
              <a:spcAft>
                <a:spcPts val="0"/>
              </a:spcAft>
              <a:buClr>
                <a:srgbClr val="E5E5E5"/>
              </a:buClr>
              <a:buSzPts val="1800"/>
              <a:buFont typeface="Noto Sans Symbols"/>
              <a:buChar char="✔"/>
            </a:pPr>
            <a:r>
              <a:rPr lang="en-IN" sz="1800">
                <a:solidFill>
                  <a:srgbClr val="E5E5E5"/>
                </a:solidFill>
                <a:latin typeface="Calibri"/>
                <a:ea typeface="Calibri"/>
                <a:cs typeface="Calibri"/>
                <a:sym typeface="Calibri"/>
              </a:rPr>
              <a:t>"Neither" if WorkToolsSelect contains neither "R" nor "Python"</a:t>
            </a:r>
            <a:endParaRPr/>
          </a:p>
          <a:p>
            <a:pPr marL="0" marR="0" lvl="0" indent="0" algn="just" rtl="0">
              <a:lnSpc>
                <a:spcPct val="150000"/>
              </a:lnSpc>
              <a:spcBef>
                <a:spcPts val="0"/>
              </a:spcBef>
              <a:spcAft>
                <a:spcPts val="0"/>
              </a:spcAft>
              <a:buNone/>
            </a:pPr>
            <a:r>
              <a:rPr lang="en-IN" sz="1800">
                <a:solidFill>
                  <a:srgbClr val="E5E5E5"/>
                </a:solidFill>
                <a:latin typeface="Calibri"/>
                <a:ea typeface="Calibri"/>
                <a:cs typeface="Calibri"/>
                <a:sym typeface="Calibri"/>
              </a:rPr>
              <a:t>3. Print the first 10 rows of debate_tools</a:t>
            </a:r>
            <a:endParaRPr sz="1800">
              <a:solidFill>
                <a:srgbClr val="E5E5E5"/>
              </a:solidFill>
              <a:latin typeface="Calibri"/>
              <a:ea typeface="Calibri"/>
              <a:cs typeface="Calibri"/>
              <a:sym typeface="Calibri"/>
            </a:endParaRPr>
          </a:p>
        </p:txBody>
      </p:sp>
      <p:sp>
        <p:nvSpPr>
          <p:cNvPr id="267" name="Google Shape;267;p8"/>
          <p:cNvSpPr/>
          <p:nvPr/>
        </p:nvSpPr>
        <p:spPr>
          <a:xfrm>
            <a:off x="7470530" y="2597893"/>
            <a:ext cx="4627685" cy="3416320"/>
          </a:xfrm>
          <a:prstGeom prst="rect">
            <a:avLst/>
          </a:prstGeom>
          <a:solidFill>
            <a:srgbClr val="F2F2F2"/>
          </a:solidFill>
          <a:ln w="9525" cap="flat" cmpd="sng">
            <a:solidFill>
              <a:srgbClr val="92D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Calibri"/>
                <a:ea typeface="Calibri"/>
                <a:cs typeface="Calibri"/>
                <a:sym typeface="Calibri"/>
              </a:rPr>
              <a:t>#2</a:t>
            </a:r>
            <a:endParaRPr/>
          </a:p>
          <a:p>
            <a:pPr marL="0" lvl="0" indent="0" algn="l" rtl="0">
              <a:spcBef>
                <a:spcPts val="0"/>
              </a:spcBef>
              <a:spcAft>
                <a:spcPts val="0"/>
              </a:spcAft>
              <a:buClr>
                <a:schemeClr val="dk1"/>
              </a:buClr>
              <a:buFont typeface="Arial"/>
              <a:buNone/>
            </a:pPr>
            <a:r>
              <a:rPr lang="en-IN" sz="2200">
                <a:latin typeface="Calibri"/>
                <a:ea typeface="Calibri"/>
                <a:cs typeface="Calibri"/>
                <a:sym typeface="Calibri"/>
              </a:rPr>
              <a:t>#write code here</a:t>
            </a:r>
            <a:endParaRPr/>
          </a:p>
        </p:txBody>
      </p:sp>
      <p:sp>
        <p:nvSpPr>
          <p:cNvPr id="268" name="Google Shape;268;p8"/>
          <p:cNvSpPr/>
          <p:nvPr/>
        </p:nvSpPr>
        <p:spPr>
          <a:xfrm>
            <a:off x="2569175" y="5539124"/>
            <a:ext cx="2431800" cy="960900"/>
          </a:xfrm>
          <a:prstGeom prst="rect">
            <a:avLst/>
          </a:prstGeom>
          <a:noFill/>
          <a:ln w="9525" cap="flat" cmpd="sng">
            <a:solidFill>
              <a:srgbClr val="92D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en-IN" sz="2200">
                <a:solidFill>
                  <a:srgbClr val="E5E5E5"/>
                </a:solidFill>
                <a:latin typeface="Calibri"/>
                <a:ea typeface="Calibri"/>
                <a:cs typeface="Calibri"/>
                <a:sym typeface="Calibri"/>
              </a:rPr>
              <a:t>#write code here</a:t>
            </a:r>
            <a:endParaRPr sz="2200">
              <a:solidFill>
                <a:schemeClr val="dk1"/>
              </a:solidFill>
              <a:latin typeface="Calibri"/>
              <a:ea typeface="Calibri"/>
              <a:cs typeface="Calibri"/>
              <a:sym typeface="Calibri"/>
            </a:endParaRPr>
          </a:p>
        </p:txBody>
      </p:sp>
      <p:sp>
        <p:nvSpPr>
          <p:cNvPr id="269" name="Google Shape;269;p8"/>
          <p:cNvSpPr txBox="1"/>
          <p:nvPr/>
        </p:nvSpPr>
        <p:spPr>
          <a:xfrm>
            <a:off x="749750" y="6290250"/>
            <a:ext cx="10947900" cy="4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latin typeface="Calibri"/>
                <a:ea typeface="Calibri"/>
                <a:cs typeface="Calibri"/>
                <a:sym typeface="Calibri"/>
              </a:rPr>
              <a:t>Ashutosh Jha                                                                   													R Assignment</a:t>
            </a:r>
            <a:endParaRPr>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
                                            <p:txEl>
                                              <p:pRg st="0" end="0"/>
                                            </p:txEl>
                                          </p:spTgt>
                                        </p:tgtEl>
                                        <p:attrNameLst>
                                          <p:attrName>style.visibility</p:attrName>
                                        </p:attrNameLst>
                                      </p:cBhvr>
                                      <p:to>
                                        <p:strVal val="visible"/>
                                      </p:to>
                                    </p:set>
                                    <p:animEffect transition="in" filter="fade">
                                      <p:cBhvr>
                                        <p:cTn id="7" dur="1000"/>
                                        <p:tgtEl>
                                          <p:spTgt spid="2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6">
                                            <p:txEl>
                                              <p:pRg st="1" end="1"/>
                                            </p:txEl>
                                          </p:spTgt>
                                        </p:tgtEl>
                                        <p:attrNameLst>
                                          <p:attrName>style.visibility</p:attrName>
                                        </p:attrNameLst>
                                      </p:cBhvr>
                                      <p:to>
                                        <p:strVal val="visible"/>
                                      </p:to>
                                    </p:set>
                                    <p:animEffect transition="in" filter="fade">
                                      <p:cBhvr>
                                        <p:cTn id="12" dur="1000"/>
                                        <p:tgtEl>
                                          <p:spTgt spid="2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6">
                                            <p:txEl>
                                              <p:pRg st="2" end="2"/>
                                            </p:txEl>
                                          </p:spTgt>
                                        </p:tgtEl>
                                        <p:attrNameLst>
                                          <p:attrName>style.visibility</p:attrName>
                                        </p:attrNameLst>
                                      </p:cBhvr>
                                      <p:to>
                                        <p:strVal val="visible"/>
                                      </p:to>
                                    </p:set>
                                    <p:animEffect transition="in" filter="fade">
                                      <p:cBhvr>
                                        <p:cTn id="17" dur="1000"/>
                                        <p:tgtEl>
                                          <p:spTgt spid="2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6">
                                            <p:txEl>
                                              <p:pRg st="3" end="3"/>
                                            </p:txEl>
                                          </p:spTgt>
                                        </p:tgtEl>
                                        <p:attrNameLst>
                                          <p:attrName>style.visibility</p:attrName>
                                        </p:attrNameLst>
                                      </p:cBhvr>
                                      <p:to>
                                        <p:strVal val="visible"/>
                                      </p:to>
                                    </p:set>
                                    <p:animEffect transition="in" filter="fade">
                                      <p:cBhvr>
                                        <p:cTn id="22" dur="1000"/>
                                        <p:tgtEl>
                                          <p:spTgt spid="2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6">
                                            <p:txEl>
                                              <p:pRg st="4" end="4"/>
                                            </p:txEl>
                                          </p:spTgt>
                                        </p:tgtEl>
                                        <p:attrNameLst>
                                          <p:attrName>style.visibility</p:attrName>
                                        </p:attrNameLst>
                                      </p:cBhvr>
                                      <p:to>
                                        <p:strVal val="visible"/>
                                      </p:to>
                                    </p:set>
                                    <p:animEffect transition="in" filter="fade">
                                      <p:cBhvr>
                                        <p:cTn id="27" dur="1000"/>
                                        <p:tgtEl>
                                          <p:spTgt spid="2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6">
                                            <p:txEl>
                                              <p:pRg st="5" end="5"/>
                                            </p:txEl>
                                          </p:spTgt>
                                        </p:tgtEl>
                                        <p:attrNameLst>
                                          <p:attrName>style.visibility</p:attrName>
                                        </p:attrNameLst>
                                      </p:cBhvr>
                                      <p:to>
                                        <p:strVal val="visible"/>
                                      </p:to>
                                    </p:set>
                                    <p:animEffect transition="in" filter="fade">
                                      <p:cBhvr>
                                        <p:cTn id="32" dur="1000"/>
                                        <p:tgtEl>
                                          <p:spTgt spid="2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7"/>
                                        </p:tgtEl>
                                        <p:attrNameLst>
                                          <p:attrName>style.visibility</p:attrName>
                                        </p:attrNameLst>
                                      </p:cBhvr>
                                      <p:to>
                                        <p:strVal val="visible"/>
                                      </p:to>
                                    </p:set>
                                    <p:animEffect transition="in" filter="fade">
                                      <p:cBhvr>
                                        <p:cTn id="37" dur="10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9"/>
          <p:cNvSpPr txBox="1">
            <a:spLocks noGrp="1"/>
          </p:cNvSpPr>
          <p:nvPr>
            <p:ph type="title"/>
          </p:nvPr>
        </p:nvSpPr>
        <p:spPr>
          <a:xfrm>
            <a:off x="209550" y="365125"/>
            <a:ext cx="11772900" cy="8394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2CC"/>
              </a:buClr>
              <a:buSzPts val="3600"/>
              <a:buFont typeface="Calibri"/>
              <a:buNone/>
            </a:pPr>
            <a:r>
              <a:rPr lang="en-IN" b="1">
                <a:solidFill>
                  <a:srgbClr val="FFF2CC"/>
                </a:solidFill>
                <a:latin typeface="Calibri"/>
                <a:ea typeface="Calibri"/>
                <a:cs typeface="Calibri"/>
                <a:sym typeface="Calibri"/>
              </a:rPr>
              <a:t>Q6: Plotting R vs Python users</a:t>
            </a:r>
            <a:endParaRPr/>
          </a:p>
        </p:txBody>
      </p:sp>
      <p:sp>
        <p:nvSpPr>
          <p:cNvPr id="275" name="Google Shape;275;p9"/>
          <p:cNvSpPr/>
          <p:nvPr/>
        </p:nvSpPr>
        <p:spPr>
          <a:xfrm>
            <a:off x="902676" y="1813366"/>
            <a:ext cx="104569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E5E5E5"/>
                </a:solidFill>
                <a:latin typeface="Calibri"/>
                <a:ea typeface="Calibri"/>
                <a:cs typeface="Calibri"/>
                <a:sym typeface="Calibri"/>
              </a:rPr>
              <a:t>Now we just need to take a closer look at how many respondents use R, Python, and both!</a:t>
            </a:r>
            <a:endParaRPr/>
          </a:p>
        </p:txBody>
      </p:sp>
      <p:sp>
        <p:nvSpPr>
          <p:cNvPr id="276" name="Google Shape;276;p9"/>
          <p:cNvSpPr/>
          <p:nvPr/>
        </p:nvSpPr>
        <p:spPr>
          <a:xfrm>
            <a:off x="849923" y="2428745"/>
            <a:ext cx="6096000" cy="281461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000">
                <a:solidFill>
                  <a:srgbClr val="E5E5E5"/>
                </a:solidFill>
                <a:latin typeface="Calibri"/>
                <a:ea typeface="Calibri"/>
                <a:cs typeface="Calibri"/>
                <a:sym typeface="Calibri"/>
              </a:rPr>
              <a:t>1. Create a new data frame with the name "debate_plot" from "debate_tools"</a:t>
            </a:r>
            <a:endParaRPr/>
          </a:p>
          <a:p>
            <a:pPr marL="0" marR="0" lvl="0" indent="0" algn="l" rtl="0">
              <a:lnSpc>
                <a:spcPct val="150000"/>
              </a:lnSpc>
              <a:spcBef>
                <a:spcPts val="0"/>
              </a:spcBef>
              <a:spcAft>
                <a:spcPts val="0"/>
              </a:spcAft>
              <a:buNone/>
            </a:pPr>
            <a:r>
              <a:rPr lang="en-IN" sz="2000">
                <a:solidFill>
                  <a:srgbClr val="E5E5E5"/>
                </a:solidFill>
                <a:latin typeface="Calibri"/>
                <a:ea typeface="Calibri"/>
                <a:cs typeface="Calibri"/>
                <a:sym typeface="Calibri"/>
              </a:rPr>
              <a:t>2. Group by language preference, calculate number of responses, and remove "neither"</a:t>
            </a:r>
            <a:endParaRPr/>
          </a:p>
          <a:p>
            <a:pPr marL="0" marR="0" lvl="0" indent="0" algn="l" rtl="0">
              <a:lnSpc>
                <a:spcPct val="150000"/>
              </a:lnSpc>
              <a:spcBef>
                <a:spcPts val="0"/>
              </a:spcBef>
              <a:spcAft>
                <a:spcPts val="0"/>
              </a:spcAft>
              <a:buNone/>
            </a:pPr>
            <a:r>
              <a:rPr lang="en-IN" sz="2000">
                <a:solidFill>
                  <a:srgbClr val="E5E5E5"/>
                </a:solidFill>
                <a:latin typeface="Calibri"/>
                <a:ea typeface="Calibri"/>
                <a:cs typeface="Calibri"/>
                <a:sym typeface="Calibri"/>
              </a:rPr>
              <a:t>3. Create a bar chart for language_preference and frequency</a:t>
            </a:r>
            <a:endParaRPr/>
          </a:p>
        </p:txBody>
      </p:sp>
      <p:sp>
        <p:nvSpPr>
          <p:cNvPr id="277" name="Google Shape;277;p9"/>
          <p:cNvSpPr/>
          <p:nvPr/>
        </p:nvSpPr>
        <p:spPr>
          <a:xfrm>
            <a:off x="7676965" y="2646457"/>
            <a:ext cx="3153492" cy="707886"/>
          </a:xfrm>
          <a:prstGeom prst="rect">
            <a:avLst/>
          </a:prstGeom>
          <a:noFill/>
          <a:ln w="9525" cap="flat" cmpd="sng">
            <a:solidFill>
              <a:srgbClr val="92D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Calibri"/>
                <a:ea typeface="Calibri"/>
                <a:cs typeface="Calibri"/>
                <a:sym typeface="Calibri"/>
              </a:rPr>
              <a:t>#1</a:t>
            </a:r>
            <a:endParaRPr/>
          </a:p>
          <a:p>
            <a:pPr marL="0" lvl="0" indent="0" algn="l" rtl="0">
              <a:spcBef>
                <a:spcPts val="0"/>
              </a:spcBef>
              <a:spcAft>
                <a:spcPts val="0"/>
              </a:spcAft>
              <a:buClr>
                <a:schemeClr val="dk1"/>
              </a:buClr>
              <a:buFont typeface="Arial"/>
              <a:buNone/>
            </a:pPr>
            <a:r>
              <a:rPr lang="en-IN" sz="2200">
                <a:solidFill>
                  <a:srgbClr val="E5E5E5"/>
                </a:solidFill>
                <a:latin typeface="Calibri"/>
                <a:ea typeface="Calibri"/>
                <a:cs typeface="Calibri"/>
                <a:sym typeface="Calibri"/>
              </a:rPr>
              <a:t>#write code here</a:t>
            </a:r>
            <a:endParaRPr sz="2000">
              <a:solidFill>
                <a:schemeClr val="dk1"/>
              </a:solidFill>
              <a:latin typeface="Calibri"/>
              <a:ea typeface="Calibri"/>
              <a:cs typeface="Calibri"/>
              <a:sym typeface="Calibri"/>
            </a:endParaRPr>
          </a:p>
        </p:txBody>
      </p:sp>
      <p:sp>
        <p:nvSpPr>
          <p:cNvPr id="278" name="Google Shape;278;p9"/>
          <p:cNvSpPr/>
          <p:nvPr/>
        </p:nvSpPr>
        <p:spPr>
          <a:xfrm>
            <a:off x="6327532" y="5117013"/>
            <a:ext cx="5717930" cy="1631216"/>
          </a:xfrm>
          <a:prstGeom prst="rect">
            <a:avLst/>
          </a:prstGeom>
          <a:noFill/>
          <a:ln w="9525" cap="flat" cmpd="sng">
            <a:solidFill>
              <a:srgbClr val="92D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Calibri"/>
                <a:ea typeface="Calibri"/>
                <a:cs typeface="Calibri"/>
                <a:sym typeface="Calibri"/>
              </a:rPr>
              <a:t>#2</a:t>
            </a:r>
            <a:endParaRPr/>
          </a:p>
          <a:p>
            <a:pPr marL="0" lvl="0" indent="0" algn="l" rtl="0">
              <a:spcBef>
                <a:spcPts val="0"/>
              </a:spcBef>
              <a:spcAft>
                <a:spcPts val="0"/>
              </a:spcAft>
              <a:buClr>
                <a:schemeClr val="dk1"/>
              </a:buClr>
              <a:buFont typeface="Arial"/>
              <a:buNone/>
            </a:pPr>
            <a:r>
              <a:rPr lang="en-IN" sz="2200">
                <a:solidFill>
                  <a:srgbClr val="E5E5E5"/>
                </a:solidFill>
                <a:latin typeface="Calibri"/>
                <a:ea typeface="Calibri"/>
                <a:cs typeface="Calibri"/>
                <a:sym typeface="Calibri"/>
              </a:rPr>
              <a:t>#write code here</a:t>
            </a:r>
            <a:endParaRPr/>
          </a:p>
        </p:txBody>
      </p:sp>
      <p:sp>
        <p:nvSpPr>
          <p:cNvPr id="279" name="Google Shape;279;p9"/>
          <p:cNvSpPr/>
          <p:nvPr/>
        </p:nvSpPr>
        <p:spPr>
          <a:xfrm>
            <a:off x="788376" y="5446766"/>
            <a:ext cx="5067301" cy="1323439"/>
          </a:xfrm>
          <a:prstGeom prst="rect">
            <a:avLst/>
          </a:prstGeom>
          <a:noFill/>
          <a:ln w="9525" cap="flat" cmpd="sng">
            <a:solidFill>
              <a:srgbClr val="92D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Calibri"/>
                <a:ea typeface="Calibri"/>
                <a:cs typeface="Calibri"/>
                <a:sym typeface="Calibri"/>
              </a:rPr>
              <a:t>#3</a:t>
            </a:r>
            <a:endParaRPr/>
          </a:p>
          <a:p>
            <a:pPr marL="0" lvl="0" indent="0" algn="l" rtl="0">
              <a:spcBef>
                <a:spcPts val="0"/>
              </a:spcBef>
              <a:spcAft>
                <a:spcPts val="0"/>
              </a:spcAft>
              <a:buClr>
                <a:schemeClr val="dk1"/>
              </a:buClr>
              <a:buFont typeface="Arial"/>
              <a:buNone/>
            </a:pPr>
            <a:r>
              <a:rPr lang="en-IN" sz="2200">
                <a:solidFill>
                  <a:srgbClr val="E5E5E5"/>
                </a:solidFill>
                <a:latin typeface="Calibri"/>
                <a:ea typeface="Calibri"/>
                <a:cs typeface="Calibri"/>
                <a:sym typeface="Calibri"/>
              </a:rPr>
              <a:t>#write code here</a:t>
            </a:r>
            <a:endParaRPr/>
          </a:p>
        </p:txBody>
      </p:sp>
      <p:sp>
        <p:nvSpPr>
          <p:cNvPr id="280" name="Google Shape;280;p9"/>
          <p:cNvSpPr txBox="1"/>
          <p:nvPr/>
        </p:nvSpPr>
        <p:spPr>
          <a:xfrm>
            <a:off x="788375" y="0"/>
            <a:ext cx="10947900" cy="4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latin typeface="Calibri"/>
                <a:ea typeface="Calibri"/>
                <a:cs typeface="Calibri"/>
                <a:sym typeface="Calibri"/>
              </a:rPr>
              <a:t>Ashutosh Jha                                                                   													R Assignment</a:t>
            </a:r>
            <a:endParaRPr>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
                                            <p:txEl>
                                              <p:pRg st="0" end="0"/>
                                            </p:txEl>
                                          </p:spTgt>
                                        </p:tgtEl>
                                        <p:attrNameLst>
                                          <p:attrName>style.visibility</p:attrName>
                                        </p:attrNameLst>
                                      </p:cBhvr>
                                      <p:to>
                                        <p:strVal val="visible"/>
                                      </p:to>
                                    </p:set>
                                    <p:anim calcmode="lin" valueType="num">
                                      <p:cBhvr additive="base">
                                        <p:cTn id="7" dur="500"/>
                                        <p:tgtEl>
                                          <p:spTgt spid="27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76">
                                            <p:txEl>
                                              <p:pRg st="1" end="1"/>
                                            </p:txEl>
                                          </p:spTgt>
                                        </p:tgtEl>
                                        <p:attrNameLst>
                                          <p:attrName>style.visibility</p:attrName>
                                        </p:attrNameLst>
                                      </p:cBhvr>
                                      <p:to>
                                        <p:strVal val="visible"/>
                                      </p:to>
                                    </p:set>
                                    <p:anim calcmode="lin" valueType="num">
                                      <p:cBhvr additive="base">
                                        <p:cTn id="12" dur="500"/>
                                        <p:tgtEl>
                                          <p:spTgt spid="27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6">
                                            <p:txEl>
                                              <p:pRg st="2" end="2"/>
                                            </p:txEl>
                                          </p:spTgt>
                                        </p:tgtEl>
                                        <p:attrNameLst>
                                          <p:attrName>style.visibility</p:attrName>
                                        </p:attrNameLst>
                                      </p:cBhvr>
                                      <p:to>
                                        <p:strVal val="visible"/>
                                      </p:to>
                                    </p:set>
                                    <p:anim calcmode="lin" valueType="num">
                                      <p:cBhvr additive="base">
                                        <p:cTn id="17" dur="500"/>
                                        <p:tgtEl>
                                          <p:spTgt spid="27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7"/>
                                        </p:tgtEl>
                                        <p:attrNameLst>
                                          <p:attrName>style.visibility</p:attrName>
                                        </p:attrNameLst>
                                      </p:cBhvr>
                                      <p:to>
                                        <p:strVal val="visible"/>
                                      </p:to>
                                    </p:set>
                                    <p:animEffect transition="in" filter="fade">
                                      <p:cBhvr>
                                        <p:cTn id="22" dur="1000"/>
                                        <p:tgtEl>
                                          <p:spTgt spid="2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8"/>
                                        </p:tgtEl>
                                        <p:attrNameLst>
                                          <p:attrName>style.visibility</p:attrName>
                                        </p:attrNameLst>
                                      </p:cBhvr>
                                      <p:to>
                                        <p:strVal val="visible"/>
                                      </p:to>
                                    </p:set>
                                    <p:animEffect transition="in" filter="fade">
                                      <p:cBhvr>
                                        <p:cTn id="27" dur="1000"/>
                                        <p:tgtEl>
                                          <p:spTgt spid="27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9"/>
                                        </p:tgtEl>
                                        <p:attrNameLst>
                                          <p:attrName>style.visibility</p:attrName>
                                        </p:attrNameLst>
                                      </p:cBhvr>
                                      <p:to>
                                        <p:strVal val="visible"/>
                                      </p:to>
                                    </p:set>
                                    <p:animEffect transition="in" filter="fade">
                                      <p:cBhvr>
                                        <p:cTn id="32" dur="10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Rosario">
      <a:dk1>
        <a:srgbClr val="000000"/>
      </a:dk1>
      <a:lt1>
        <a:srgbClr val="FFFFFF"/>
      </a:lt1>
      <a:dk2>
        <a:srgbClr val="060606"/>
      </a:dk2>
      <a:lt2>
        <a:srgbClr val="C7C9D1"/>
      </a:lt2>
      <a:accent1>
        <a:srgbClr val="D24726"/>
      </a:accent1>
      <a:accent2>
        <a:srgbClr val="9F361D"/>
      </a:accent2>
      <a:accent3>
        <a:srgbClr val="F2F2F2"/>
      </a:accent3>
      <a:accent4>
        <a:srgbClr val="FFC000"/>
      </a:accent4>
      <a:accent5>
        <a:srgbClr val="A5A5A5"/>
      </a:accent5>
      <a:accent6>
        <a:srgbClr val="595959"/>
      </a:accent6>
      <a:hlink>
        <a:srgbClr val="FFC000"/>
      </a:hlink>
      <a:folHlink>
        <a:srgbClr val="752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967</Words>
  <Application>Microsoft Office PowerPoint</Application>
  <PresentationFormat>Custom</PresentationFormat>
  <Paragraphs>104</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Kalam Light</vt:lpstr>
      <vt:lpstr>Calibri</vt:lpstr>
      <vt:lpstr>Georgia</vt:lpstr>
      <vt:lpstr>Noto Sans Symbols</vt:lpstr>
      <vt:lpstr>Century Gothic</vt:lpstr>
      <vt:lpstr>Office Theme</vt:lpstr>
      <vt:lpstr>Data Manipulation Project in R #2 Analyse Survey to find popular data science technology</vt:lpstr>
      <vt:lpstr>Introduction</vt:lpstr>
      <vt:lpstr>Q1: Load the data</vt:lpstr>
      <vt:lpstr>Q2: Using multiple tools</vt:lpstr>
      <vt:lpstr>Q3: Counting users of each tool</vt:lpstr>
      <vt:lpstr>Q4: Plotting the most popular tools</vt:lpstr>
      <vt:lpstr>Q5: The R vs Python debate</vt:lpstr>
      <vt:lpstr>Q5: The R vs Python debate</vt:lpstr>
      <vt:lpstr>Q6: Plotting R vs Python users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Manipulation Project in R #2 Analyse Survey to find popular data science technology</dc:title>
  <cp:lastModifiedBy>Prahlad</cp:lastModifiedBy>
  <cp:revision>3</cp:revision>
  <dcterms:created xsi:type="dcterms:W3CDTF">2019-12-01T13:34:33Z</dcterms:created>
  <dcterms:modified xsi:type="dcterms:W3CDTF">2020-07-13T18:21:26Z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0x010100500FA0FAA1F40A48AFF9B83E7A8535C8</vt:lpwstr>
  </property>
</Properties>
</file>