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410" r:id="rId5"/>
    <p:sldId id="383" r:id="rId6"/>
    <p:sldId id="412" r:id="rId7"/>
    <p:sldId id="414" r:id="rId8"/>
    <p:sldId id="413" r:id="rId9"/>
    <p:sldId id="415" r:id="rId10"/>
    <p:sldId id="416" r:id="rId11"/>
    <p:sldId id="417" r:id="rId12"/>
    <p:sldId id="418" r:id="rId13"/>
    <p:sldId id="419" r:id="rId14"/>
    <p:sldId id="420" r:id="rId15"/>
    <p:sldId id="398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F41AB2A-FCB0-449C-94A2-E3FFDC5F192E}" type="datetime1">
              <a:rPr lang="pt-BR" smtClean="0"/>
              <a:t>21/05/2025</a:t>
            </a:fld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2C230DF-5933-439D-898F-38E9AC9BA68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F315709-B4D1-47A8-A516-AEABF47ED22D}" type="datetime1">
              <a:rPr lang="pt-BR" smtClean="0"/>
              <a:pPr/>
              <a:t>21/05/2025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A89C7E07-3C67-C64C-8DA0-0404F63039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25DC5-BE70-CF02-910A-BE8E639B4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20D6041-3565-A6D9-7687-E951FD6B4B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CA0F346-1869-24A4-B4CE-6687337DB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1118570-E7EA-A0BB-A88D-37CC93A1F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984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C7D71-738E-F842-2C02-4EBDE081A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B2B77F4-E664-31D1-EFA0-367AE9C418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04B5A52-80FA-D79D-14B7-9E38BF2B7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EB03CC9-794D-0E00-5805-734FF877C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296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CBC03-2BAF-7467-5A6C-3A2DE151D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51834D49-9E4A-0C43-13A2-379EDA587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9DF44CB-20FE-6CFB-EF6D-43BBF61CA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8CE4B38-A5AA-DD2B-E2D8-EC6D0C3411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757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C5B2C-5040-F9E2-B0C7-6D66D5D28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52A1FC3-FC95-329B-2139-5B375768AC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6E1E5E2B-A7D5-3BFA-FA2E-FAC95A175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46516C4-A4A2-901B-7853-1EB1B0DC8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521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91505-0F92-C92D-97E7-DDB750004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6E4D67E-7872-A74D-B1DA-7FF7790F5D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1771468-3EE4-F8A2-426B-21B7AF6A8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04702E5-FEA8-41F1-A983-60725CC03C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51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72A46-9057-8E28-4AFB-D758037D5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A93B65B-F1C2-568A-31C0-0BFDE7CDDD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A88CB61-57A7-113C-BE18-D978A4241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E381764-E3DE-C59C-3D18-C7D22031C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761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1DBDD-27FB-E196-F773-230E0C64F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094F502-83D7-6FEF-BA80-A32912576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34CC1E4-1624-A378-A760-47755B05B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B28186A-0C89-5039-3900-E611EC8237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085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BE8CC-B712-91A5-D244-2DA6FE970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9169820-2056-C288-2982-606827BEA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6217C6D5-B242-36D7-81DB-325CC61F3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C7522B4-E5EE-39EF-A75E-38290CF80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047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30EE3-A28F-28FA-3CB4-2FE47BB26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123869C-A4C3-877A-1099-8A337DF427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20992828-8C87-D447-2F4E-E6002AB57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4D43806-439F-F7D5-163C-E3DE6D2C8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326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v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457200" indent="0">
              <a:spcBef>
                <a:spcPts val="1800"/>
              </a:spcBef>
              <a:buNone/>
              <a:defRPr lang="pt-BR" sz="2000"/>
            </a:lvl2pPr>
            <a:lvl3pPr marL="914400" indent="0">
              <a:spcBef>
                <a:spcPts val="1800"/>
              </a:spcBef>
              <a:buNone/>
              <a:defRPr lang="pt-BR" sz="2000"/>
            </a:lvl3pPr>
            <a:lvl4pPr marL="1371600" indent="0">
              <a:spcBef>
                <a:spcPts val="1800"/>
              </a:spcBef>
              <a:buNone/>
              <a:defRPr lang="pt-BR" sz="2000"/>
            </a:lvl4pPr>
            <a:lvl5pPr marL="1828800" indent="0">
              <a:spcBef>
                <a:spcPts val="1800"/>
              </a:spcBef>
              <a:buNone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 dirty="0"/>
              <a:t>Clique para adicionar conteúdo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Forma Liv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Forma Liv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pt-B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pt-B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pt-B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pt-B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endParaRPr lang="pt-BR" dirty="0"/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0" y="411479"/>
            <a:ext cx="8138704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dirty="0"/>
              <a:t>Serviço</a:t>
            </a:r>
            <a:br>
              <a:rPr lang="pt-BR" dirty="0"/>
            </a:br>
            <a:r>
              <a:rPr lang="pt-BR" dirty="0"/>
              <a:t>Videomonitoramento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7C4D7-EEBD-38E5-07FC-2493D0254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3DC51-8229-110A-9F5B-28954406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Visualização de Solicitações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6677D8-3EF9-723D-DA9E-05D1040A6A5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Listagem de todas as solicitações:</a:t>
            </a:r>
          </a:p>
          <a:p>
            <a:pPr lvl="1" rtl="0"/>
            <a:r>
              <a:rPr lang="pt-BR" dirty="0"/>
              <a:t>O Administrador poderá ver todas as solicitações inclusive filtra por pendente e finalizada e campo para pesquisa mais detalhada, como veículo, motivo e descrição.</a:t>
            </a:r>
          </a:p>
          <a:p>
            <a:pPr lvl="1" rtl="0"/>
            <a:r>
              <a:rPr lang="pt-BR" dirty="0"/>
              <a:t>Ele poderá finalizar as solicitações pendentes</a:t>
            </a:r>
          </a:p>
          <a:p>
            <a:pPr lvl="1" rtl="0"/>
            <a:r>
              <a:rPr lang="pt-BR" dirty="0"/>
              <a:t>Ao finalizar mostrará quanto tempo foi gasto para resolução da solicitação.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ABB807E9-84CC-B7E0-0F33-626E9E6F14B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593725" y="3310504"/>
            <a:ext cx="4491038" cy="2329317"/>
          </a:xfrm>
        </p:spPr>
      </p:pic>
    </p:spTree>
    <p:extLst>
      <p:ext uri="{BB962C8B-B14F-4D97-AF65-F5344CB8AC3E}">
        <p14:creationId xmlns:p14="http://schemas.microsoft.com/office/powerpoint/2010/main" val="250621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DBD70-3776-8F94-F6F6-6D4B31914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316C6-1950-9A86-184E-24877B44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pt-BR"/>
            </a:defPPr>
          </a:lstStyle>
          <a:p>
            <a:pPr algn="l"/>
            <a:r>
              <a:rPr lang="pt-BR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Relatório de Solicitações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7A84B3-44EB-8F8D-2872-96128404039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Relatórios das solicitações:</a:t>
            </a:r>
          </a:p>
          <a:p>
            <a:pPr lvl="1" rtl="0"/>
            <a:r>
              <a:rPr lang="pt-BR" dirty="0"/>
              <a:t>Por concluídas e pendentes</a:t>
            </a:r>
          </a:p>
          <a:p>
            <a:pPr lvl="1" rtl="0"/>
            <a:r>
              <a:rPr lang="pt-BR" dirty="0"/>
              <a:t>Por horas por solicitantes</a:t>
            </a:r>
          </a:p>
          <a:p>
            <a:pPr lvl="1" rtl="0"/>
            <a:r>
              <a:rPr lang="pt-BR" dirty="0"/>
              <a:t>Por motivo de solicitação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3BDC2ED6-654F-B58F-4B73-9DB2176DA9D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745694" y="2676525"/>
            <a:ext cx="2187100" cy="3597275"/>
          </a:xfrm>
        </p:spPr>
      </p:pic>
    </p:spTree>
    <p:extLst>
      <p:ext uri="{BB962C8B-B14F-4D97-AF65-F5344CB8AC3E}">
        <p14:creationId xmlns:p14="http://schemas.microsoft.com/office/powerpoint/2010/main" val="42880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Yuri </a:t>
            </a:r>
            <a:r>
              <a:rPr lang="pt-BR" dirty="0" err="1"/>
              <a:t>Takeo</a:t>
            </a:r>
            <a:r>
              <a:rPr lang="pt-BR" dirty="0"/>
              <a:t> Miyazaki</a:t>
            </a:r>
          </a:p>
          <a:p>
            <a:pPr rtl="0"/>
            <a:r>
              <a:rPr lang="pt-BR" dirty="0"/>
              <a:t>(27) 9 8879-2730</a:t>
            </a:r>
          </a:p>
          <a:p>
            <a:pPr rtl="0"/>
            <a:r>
              <a:rPr lang="pt-BR" dirty="0"/>
              <a:t>yuritakeo@ucl.br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Sumário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pt-BR"/>
            </a:defPPr>
          </a:lstStyle>
          <a:p>
            <a:pPr rtl="0"/>
            <a:r>
              <a:rPr lang="pt-BR" dirty="0"/>
              <a:t>Introdução</a:t>
            </a:r>
          </a:p>
          <a:p>
            <a:pPr rtl="0"/>
            <a:r>
              <a:rPr lang="pt-BR" dirty="0"/>
              <a:t>Solicitante </a:t>
            </a:r>
          </a:p>
          <a:p>
            <a:pPr rtl="0"/>
            <a:r>
              <a:rPr lang="pt-BR" dirty="0"/>
              <a:t>Administrador Videomonitoramento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BD4AA-1C30-CE93-DBE4-62BDCF0EE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763277-8CA7-DCE4-6BEF-F4816A5F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Introdução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33873E4-FC5A-8F55-58AB-F8CF430ACE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Um sistema para gerenciar as solicitações que o departamento de videomonitoramento recebe, contendo usuários solicitante, e o administrador do setor.</a:t>
            </a:r>
          </a:p>
          <a:p>
            <a:pPr rtl="0"/>
            <a:r>
              <a:rPr lang="pt-BR" dirty="0"/>
              <a:t>Ao fazer login no sistema como solicitante, ele enviará para o setor de monitoramento uma solicitação de reter imagens como pendente até que o administrador finalize.</a:t>
            </a:r>
          </a:p>
          <a:p>
            <a:pPr rtl="0"/>
            <a:r>
              <a:rPr lang="pt-BR" dirty="0"/>
              <a:t>Ao fazer login no sistema como administrador, ele verá todas as solicitações pendentes para reter as imagens solicitadas, assim podendo ver os relatórios como ‘pendente/concluído’ solicitação de horas por solicitantes, e solicitação por ocorrência.</a:t>
            </a:r>
          </a:p>
          <a:p>
            <a:pPr rtl="0"/>
            <a:endParaRPr lang="pt-BR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0214E12-A1E3-9F2E-24FC-413D5CA83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64696F1A-4F81-F912-3A53-CA56DE802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FC269015-C810-AD23-4E8C-8E6F9FB07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F2076A08-765E-390B-2066-521FBD5C8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8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008EE-6A9F-9D21-124D-974EFFA98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40CD3-9064-D0EA-A057-8D03579B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Solicitante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C353B8-A116-959E-943A-9ED485DC6B5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Fazer login (</a:t>
            </a:r>
            <a:r>
              <a:rPr lang="pt-BR" dirty="0" err="1"/>
              <a:t>obs</a:t>
            </a:r>
            <a:r>
              <a:rPr lang="pt-BR" dirty="0"/>
              <a:t>: não terá opção de cadastra-se):</a:t>
            </a:r>
          </a:p>
          <a:p>
            <a:pPr lvl="1" rtl="0"/>
            <a:r>
              <a:rPr lang="pt-BR" dirty="0"/>
              <a:t>Os usuários serão criado pelo ADM</a:t>
            </a:r>
          </a:p>
          <a:p>
            <a:pPr lvl="1" rtl="0"/>
            <a:r>
              <a:rPr lang="pt-BR" dirty="0"/>
              <a:t>Informar o Email que foi passo para os solicitante</a:t>
            </a:r>
          </a:p>
          <a:p>
            <a:pPr lvl="1" rtl="0"/>
            <a:r>
              <a:rPr lang="pt-BR" dirty="0"/>
              <a:t>Informar a Senha</a:t>
            </a:r>
          </a:p>
          <a:p>
            <a:pPr lvl="1" rtl="0"/>
            <a:r>
              <a:rPr lang="pt-BR" dirty="0"/>
              <a:t>E entrar para o dashboard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BDFC4F4-A912-CAF7-BB46-14693E138481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593725" y="2819607"/>
            <a:ext cx="4491038" cy="3311111"/>
          </a:xfrm>
        </p:spPr>
      </p:pic>
    </p:spTree>
    <p:extLst>
      <p:ext uri="{BB962C8B-B14F-4D97-AF65-F5344CB8AC3E}">
        <p14:creationId xmlns:p14="http://schemas.microsoft.com/office/powerpoint/2010/main" val="105855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5DFE2-0BFF-19BB-AFB2-772867629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A7C3A-58AB-2E81-7420-E7ECA2B4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Dashboard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6CBB72-A153-662F-EE4E-9CB5409B78E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Dashboard:</a:t>
            </a:r>
          </a:p>
          <a:p>
            <a:pPr lvl="1" rtl="0"/>
            <a:r>
              <a:rPr lang="pt-BR" dirty="0"/>
              <a:t>Os usuários poderá selecionar o menu que deseja sendo:</a:t>
            </a:r>
          </a:p>
          <a:p>
            <a:pPr lvl="1" rtl="0"/>
            <a:r>
              <a:rPr lang="pt-BR" dirty="0"/>
              <a:t>Abrir Solicitação</a:t>
            </a:r>
          </a:p>
          <a:p>
            <a:pPr lvl="1" rtl="0"/>
            <a:r>
              <a:rPr lang="pt-BR" dirty="0"/>
              <a:t>Histórico de solicitação</a:t>
            </a:r>
          </a:p>
          <a:p>
            <a:pPr lvl="1" rtl="0"/>
            <a:r>
              <a:rPr lang="pt-BR" dirty="0"/>
              <a:t>Sair (Logout)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A10E7A94-4260-4FE8-22B5-9A8D3E9C4B1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593725" y="2881216"/>
            <a:ext cx="4491038" cy="3187893"/>
          </a:xfrm>
        </p:spPr>
      </p:pic>
    </p:spTree>
    <p:extLst>
      <p:ext uri="{BB962C8B-B14F-4D97-AF65-F5344CB8AC3E}">
        <p14:creationId xmlns:p14="http://schemas.microsoft.com/office/powerpoint/2010/main" val="223748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28B77-F3E1-FEC2-B12C-B970C1703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D34A4-EE7A-10FD-46CE-BDAFDEE0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Abrir Solicitação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03200B-F967-6829-1D3E-91E922527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 rtlCol="0">
            <a:normAutofit fontScale="92500" lnSpcReduction="1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Nova solicitação:</a:t>
            </a:r>
          </a:p>
          <a:p>
            <a:pPr lvl="1" rtl="0"/>
            <a:r>
              <a:rPr lang="pt-BR" dirty="0"/>
              <a:t>Preencher todos os campos, sendo que data fim não pode ser menor que data inicio</a:t>
            </a:r>
          </a:p>
          <a:p>
            <a:pPr lvl="1" rtl="0"/>
            <a:r>
              <a:rPr lang="pt-BR" dirty="0"/>
              <a:t>Solicitação de câmeras informar o numero do veículo ou partes da empresa que tenha câmera</a:t>
            </a:r>
          </a:p>
          <a:p>
            <a:pPr lvl="1" rtl="0"/>
            <a:r>
              <a:rPr lang="pt-BR" dirty="0"/>
              <a:t>Descrição informar o fato detalhado para que possa ser apurado.</a:t>
            </a:r>
          </a:p>
          <a:p>
            <a:pPr lvl="1" rtl="0"/>
            <a:r>
              <a:rPr lang="pt-BR" dirty="0"/>
              <a:t>No motivo, terá que ser feito o cadastro para gerar gráfico de motivos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0E7EEFD-8C80-BBB5-0B74-432D806AA92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593725" y="2859809"/>
            <a:ext cx="4491038" cy="3230707"/>
          </a:xfrm>
        </p:spPr>
      </p:pic>
    </p:spTree>
    <p:extLst>
      <p:ext uri="{BB962C8B-B14F-4D97-AF65-F5344CB8AC3E}">
        <p14:creationId xmlns:p14="http://schemas.microsoft.com/office/powerpoint/2010/main" val="241934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FEDEB-689B-AD07-A406-375288719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43465-51E8-4949-E359-447CE11A6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Adicionar novo motivo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B45BEF-29B2-3AF6-1A4C-742956DA04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Nova solicitação / motivo:</a:t>
            </a:r>
          </a:p>
          <a:p>
            <a:pPr lvl="1" rtl="0"/>
            <a:r>
              <a:rPr lang="pt-BR" dirty="0"/>
              <a:t>No motivo, terá que ser feito o cadastro para gerar gráfico de motivos</a:t>
            </a:r>
          </a:p>
          <a:p>
            <a:pPr lvl="1" rtl="0"/>
            <a:r>
              <a:rPr lang="pt-BR" dirty="0"/>
              <a:t>Aqui também poderá fazer o gerenciamento dos motivos das solicitações.</a:t>
            </a:r>
          </a:p>
          <a:p>
            <a:pPr lvl="1" rtl="0"/>
            <a:r>
              <a:rPr lang="pt-BR" dirty="0"/>
              <a:t>Essa parte terá que ter um ponto de atenção maior, pois para evitar cadastrar motivos que são sinônimos/duplicados.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D2860FF-06C3-2E84-CBFA-6BB349AC8CE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593725" y="3091560"/>
            <a:ext cx="4491038" cy="2767204"/>
          </a:xfrm>
        </p:spPr>
      </p:pic>
    </p:spTree>
    <p:extLst>
      <p:ext uri="{BB962C8B-B14F-4D97-AF65-F5344CB8AC3E}">
        <p14:creationId xmlns:p14="http://schemas.microsoft.com/office/powerpoint/2010/main" val="180663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F8208-F7CE-E3AD-818F-3DDE00876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53E54-CED5-7EF7-0F67-3D6186AD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Histórico de Solicitações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2769A3-482D-7E91-CF9E-A8F586F1E2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Histórico:</a:t>
            </a:r>
          </a:p>
          <a:p>
            <a:pPr lvl="1" rtl="0"/>
            <a:r>
              <a:rPr lang="pt-BR" dirty="0"/>
              <a:t>Poderá visualizar os pendentes e concluído quando o administrador finalizar.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AEF94DF-6DA8-F9F8-B4B0-EB73E5B24C7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593725" y="3366727"/>
            <a:ext cx="4491038" cy="2216871"/>
          </a:xfrm>
        </p:spPr>
      </p:pic>
    </p:spTree>
    <p:extLst>
      <p:ext uri="{BB962C8B-B14F-4D97-AF65-F5344CB8AC3E}">
        <p14:creationId xmlns:p14="http://schemas.microsoft.com/office/powerpoint/2010/main" val="48997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EB373-3FB5-DD1C-B404-A191467FF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DFEEE-B933-C443-4656-56C91F1C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Dashboard – </a:t>
            </a:r>
            <a:r>
              <a:rPr lang="pt-BR" dirty="0" err="1"/>
              <a:t>Admim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129EEA-CE76-7CD7-7156-F7B86286ADF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Dashboard:</a:t>
            </a:r>
          </a:p>
          <a:p>
            <a:pPr lvl="1" rtl="0"/>
            <a:r>
              <a:rPr lang="pt-BR" dirty="0"/>
              <a:t>Os usuários poderá selecionar o menu que deseja sendo:</a:t>
            </a:r>
          </a:p>
          <a:p>
            <a:pPr lvl="1" rtl="0"/>
            <a:r>
              <a:rPr lang="pt-BR" dirty="0"/>
              <a:t>Visualizar solicitações</a:t>
            </a:r>
          </a:p>
          <a:p>
            <a:pPr lvl="1" rtl="0"/>
            <a:r>
              <a:rPr lang="pt-BR" dirty="0"/>
              <a:t>Relatório de solicitações</a:t>
            </a:r>
          </a:p>
          <a:p>
            <a:pPr lvl="1" rtl="0"/>
            <a:r>
              <a:rPr lang="pt-BR" dirty="0"/>
              <a:t>Sair (Logout)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547D381-D0CE-D777-0FB9-D7BBD83F858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593725" y="2815333"/>
            <a:ext cx="4491038" cy="3319659"/>
          </a:xfrm>
        </p:spPr>
      </p:pic>
    </p:spTree>
    <p:extLst>
      <p:ext uri="{BB962C8B-B14F-4D97-AF65-F5344CB8AC3E}">
        <p14:creationId xmlns:p14="http://schemas.microsoft.com/office/powerpoint/2010/main" val="33888702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89_TF78853419_Win32" id="{854A30D2-9E34-488C-9C98-B452D2CBAD89}" vid="{DA39436B-3821-44D5-9B65-C78155AED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{B4B55531-B8FB-4CA6-B0FD-BBF30D14FCE8}tf78853419_win32</Template>
  <TotalTime>54</TotalTime>
  <Words>414</Words>
  <Application>Microsoft Office PowerPoint</Application>
  <PresentationFormat>Widescreen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Personalizado</vt:lpstr>
      <vt:lpstr>Serviço Videomonitoramento</vt:lpstr>
      <vt:lpstr>Sumário</vt:lpstr>
      <vt:lpstr>Introdução</vt:lpstr>
      <vt:lpstr>Solicitante</vt:lpstr>
      <vt:lpstr>Dashboard</vt:lpstr>
      <vt:lpstr>Abrir Solicitação</vt:lpstr>
      <vt:lpstr>Adicionar novo motivo</vt:lpstr>
      <vt:lpstr>Histórico de Solicitações</vt:lpstr>
      <vt:lpstr>Dashboard – Admim</vt:lpstr>
      <vt:lpstr>Visualização de Solicitações</vt:lpstr>
      <vt:lpstr>Relatório de Solicitações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CCT - Viação Praiasol</dc:creator>
  <cp:lastModifiedBy>CCT - Viação Praiasol</cp:lastModifiedBy>
  <cp:revision>2</cp:revision>
  <dcterms:created xsi:type="dcterms:W3CDTF">2025-05-21T19:06:08Z</dcterms:created>
  <dcterms:modified xsi:type="dcterms:W3CDTF">2025-05-21T20:33:07Z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