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70" r:id="rId5"/>
    <p:sldId id="268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55C7C-486D-B040-A038-F79791DC4C64}" v="70" dt="2024-08-13T16:23:14.100"/>
    <p1510:client id="{F187D64F-A77D-4DB3-AB56-7E29681FBC07}" v="53" dt="2024-08-13T14:05:04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1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 Ye" userId="af8af949-95b3-4a25-b013-053dadc0db17" providerId="ADAL" clId="{5D355C7C-486D-B040-A038-F79791DC4C64}"/>
    <pc:docChg chg="addSld modSld sldOrd">
      <pc:chgData name="Chang Ye" userId="af8af949-95b3-4a25-b013-053dadc0db17" providerId="ADAL" clId="{5D355C7C-486D-B040-A038-F79791DC4C64}" dt="2024-08-13T16:23:14.100" v="294" actId="1076"/>
      <pc:docMkLst>
        <pc:docMk/>
      </pc:docMkLst>
      <pc:sldChg chg="addSp delSp modSp mod ord">
        <pc:chgData name="Chang Ye" userId="af8af949-95b3-4a25-b013-053dadc0db17" providerId="ADAL" clId="{5D355C7C-486D-B040-A038-F79791DC4C64}" dt="2024-08-13T15:52:21.544" v="261" actId="20578"/>
        <pc:sldMkLst>
          <pc:docMk/>
          <pc:sldMk cId="3591383402" sldId="258"/>
        </pc:sldMkLst>
        <pc:spChg chg="add mod">
          <ac:chgData name="Chang Ye" userId="af8af949-95b3-4a25-b013-053dadc0db17" providerId="ADAL" clId="{5D355C7C-486D-B040-A038-F79791DC4C64}" dt="2024-08-13T15:46:23.894" v="171" actId="1076"/>
          <ac:spMkLst>
            <pc:docMk/>
            <pc:sldMk cId="3591383402" sldId="258"/>
            <ac:spMk id="3" creationId="{F5636F76-50F7-CB41-F499-6C89C47B36E2}"/>
          </ac:spMkLst>
        </pc:spChg>
        <pc:picChg chg="add del mod">
          <ac:chgData name="Chang Ye" userId="af8af949-95b3-4a25-b013-053dadc0db17" providerId="ADAL" clId="{5D355C7C-486D-B040-A038-F79791DC4C64}" dt="2024-08-13T15:31:57.546" v="4" actId="478"/>
          <ac:picMkLst>
            <pc:docMk/>
            <pc:sldMk cId="3591383402" sldId="258"/>
            <ac:picMk id="2" creationId="{E3F2E3B7-73D2-18CD-FE14-CCF56B437DA5}"/>
          </ac:picMkLst>
        </pc:picChg>
        <pc:picChg chg="del">
          <ac:chgData name="Chang Ye" userId="af8af949-95b3-4a25-b013-053dadc0db17" providerId="ADAL" clId="{5D355C7C-486D-B040-A038-F79791DC4C64}" dt="2024-08-13T15:28:38.028" v="0" actId="478"/>
          <ac:picMkLst>
            <pc:docMk/>
            <pc:sldMk cId="3591383402" sldId="258"/>
            <ac:picMk id="1026" creationId="{6AD12AAA-EC7D-B7B5-DAA4-25885EA2AC34}"/>
          </ac:picMkLst>
        </pc:picChg>
        <pc:picChg chg="add del mod">
          <ac:chgData name="Chang Ye" userId="af8af949-95b3-4a25-b013-053dadc0db17" providerId="ADAL" clId="{5D355C7C-486D-B040-A038-F79791DC4C64}" dt="2024-08-13T15:52:09.695" v="257" actId="478"/>
          <ac:picMkLst>
            <pc:docMk/>
            <pc:sldMk cId="3591383402" sldId="258"/>
            <ac:picMk id="1028" creationId="{60C0E564-E4A2-49BA-93E5-EBD87EBD6724}"/>
          </ac:picMkLst>
        </pc:picChg>
        <pc:picChg chg="add del mod">
          <ac:chgData name="Chang Ye" userId="af8af949-95b3-4a25-b013-053dadc0db17" providerId="ADAL" clId="{5D355C7C-486D-B040-A038-F79791DC4C64}" dt="2024-08-13T15:52:09.695" v="257" actId="478"/>
          <ac:picMkLst>
            <pc:docMk/>
            <pc:sldMk cId="3591383402" sldId="258"/>
            <ac:picMk id="1030" creationId="{23D9351E-FE64-24BD-9F6E-1379DF122E7E}"/>
          </ac:picMkLst>
        </pc:picChg>
        <pc:picChg chg="add del mod">
          <ac:chgData name="Chang Ye" userId="af8af949-95b3-4a25-b013-053dadc0db17" providerId="ADAL" clId="{5D355C7C-486D-B040-A038-F79791DC4C64}" dt="2024-08-13T15:52:09.695" v="257" actId="478"/>
          <ac:picMkLst>
            <pc:docMk/>
            <pc:sldMk cId="3591383402" sldId="258"/>
            <ac:picMk id="1032" creationId="{3D542FEC-BA07-CC48-9D72-716841F37915}"/>
          </ac:picMkLst>
        </pc:picChg>
        <pc:picChg chg="add del">
          <ac:chgData name="Chang Ye" userId="af8af949-95b3-4a25-b013-053dadc0db17" providerId="ADAL" clId="{5D355C7C-486D-B040-A038-F79791DC4C64}" dt="2024-08-13T15:52:18.193" v="259" actId="478"/>
          <ac:picMkLst>
            <pc:docMk/>
            <pc:sldMk cId="3591383402" sldId="258"/>
            <ac:picMk id="1034" creationId="{7C2B0C41-555C-7389-76E1-E6D2D61346BB}"/>
          </ac:picMkLst>
        </pc:picChg>
        <pc:picChg chg="add">
          <ac:chgData name="Chang Ye" userId="af8af949-95b3-4a25-b013-053dadc0db17" providerId="ADAL" clId="{5D355C7C-486D-B040-A038-F79791DC4C64}" dt="2024-08-13T15:52:19.047" v="260"/>
          <ac:picMkLst>
            <pc:docMk/>
            <pc:sldMk cId="3591383402" sldId="258"/>
            <ac:picMk id="1036" creationId="{6E8F9EF6-D2C7-2E7D-3EF0-56BCFE351966}"/>
          </ac:picMkLst>
        </pc:picChg>
      </pc:sldChg>
      <pc:sldChg chg="addSp modSp mod ord">
        <pc:chgData name="Chang Ye" userId="af8af949-95b3-4a25-b013-053dadc0db17" providerId="ADAL" clId="{5D355C7C-486D-B040-A038-F79791DC4C64}" dt="2024-08-13T15:46:51.684" v="205" actId="20578"/>
        <pc:sldMkLst>
          <pc:docMk/>
          <pc:sldMk cId="3009150305" sldId="263"/>
        </pc:sldMkLst>
        <pc:spChg chg="add mod">
          <ac:chgData name="Chang Ye" userId="af8af949-95b3-4a25-b013-053dadc0db17" providerId="ADAL" clId="{5D355C7C-486D-B040-A038-F79791DC4C64}" dt="2024-08-13T15:46:48.843" v="204" actId="20577"/>
          <ac:spMkLst>
            <pc:docMk/>
            <pc:sldMk cId="3009150305" sldId="263"/>
            <ac:spMk id="2" creationId="{030D544F-97BF-04DE-FB8F-2874BC8B7FFE}"/>
          </ac:spMkLst>
        </pc:spChg>
        <pc:picChg chg="add">
          <ac:chgData name="Chang Ye" userId="af8af949-95b3-4a25-b013-053dadc0db17" providerId="ADAL" clId="{5D355C7C-486D-B040-A038-F79791DC4C64}" dt="2024-08-13T15:44:37.005" v="23"/>
          <ac:picMkLst>
            <pc:docMk/>
            <pc:sldMk cId="3009150305" sldId="263"/>
            <ac:picMk id="2050" creationId="{6A8D2B9E-1444-016B-F822-30F2D58C8A3B}"/>
          </ac:picMkLst>
        </pc:picChg>
      </pc:sldChg>
      <pc:sldChg chg="new">
        <pc:chgData name="Chang Ye" userId="af8af949-95b3-4a25-b013-053dadc0db17" providerId="ADAL" clId="{5D355C7C-486D-B040-A038-F79791DC4C64}" dt="2024-08-13T15:45:05.044" v="30" actId="680"/>
        <pc:sldMkLst>
          <pc:docMk/>
          <pc:sldMk cId="2758470440" sldId="264"/>
        </pc:sldMkLst>
      </pc:sldChg>
      <pc:sldChg chg="addSp delSp modSp add mod">
        <pc:chgData name="Chang Ye" userId="af8af949-95b3-4a25-b013-053dadc0db17" providerId="ADAL" clId="{5D355C7C-486D-B040-A038-F79791DC4C64}" dt="2024-08-13T15:49:12.715" v="246"/>
        <pc:sldMkLst>
          <pc:docMk/>
          <pc:sldMk cId="4145333647" sldId="265"/>
        </pc:sldMkLst>
        <pc:spChg chg="mod">
          <ac:chgData name="Chang Ye" userId="af8af949-95b3-4a25-b013-053dadc0db17" providerId="ADAL" clId="{5D355C7C-486D-B040-A038-F79791DC4C64}" dt="2024-08-13T15:47:03.915" v="244" actId="20577"/>
          <ac:spMkLst>
            <pc:docMk/>
            <pc:sldMk cId="4145333647" sldId="265"/>
            <ac:spMk id="2" creationId="{030D544F-97BF-04DE-FB8F-2874BC8B7FFE}"/>
          </ac:spMkLst>
        </pc:spChg>
        <pc:picChg chg="del">
          <ac:chgData name="Chang Ye" userId="af8af949-95b3-4a25-b013-053dadc0db17" providerId="ADAL" clId="{5D355C7C-486D-B040-A038-F79791DC4C64}" dt="2024-08-13T15:49:11.504" v="245" actId="478"/>
          <ac:picMkLst>
            <pc:docMk/>
            <pc:sldMk cId="4145333647" sldId="265"/>
            <ac:picMk id="2050" creationId="{6A8D2B9E-1444-016B-F822-30F2D58C8A3B}"/>
          </ac:picMkLst>
        </pc:picChg>
        <pc:picChg chg="add">
          <ac:chgData name="Chang Ye" userId="af8af949-95b3-4a25-b013-053dadc0db17" providerId="ADAL" clId="{5D355C7C-486D-B040-A038-F79791DC4C64}" dt="2024-08-13T15:49:12.715" v="246"/>
          <ac:picMkLst>
            <pc:docMk/>
            <pc:sldMk cId="4145333647" sldId="265"/>
            <ac:picMk id="3074" creationId="{BBFDBCE0-3389-A471-7AA2-98DE5CBB7BDE}"/>
          </ac:picMkLst>
        </pc:picChg>
      </pc:sldChg>
      <pc:sldChg chg="modSp add mod ord">
        <pc:chgData name="Chang Ye" userId="af8af949-95b3-4a25-b013-053dadc0db17" providerId="ADAL" clId="{5D355C7C-486D-B040-A038-F79791DC4C64}" dt="2024-08-13T15:49:38.560" v="256" actId="20577"/>
        <pc:sldMkLst>
          <pc:docMk/>
          <pc:sldMk cId="974886209" sldId="266"/>
        </pc:sldMkLst>
        <pc:spChg chg="mod">
          <ac:chgData name="Chang Ye" userId="af8af949-95b3-4a25-b013-053dadc0db17" providerId="ADAL" clId="{5D355C7C-486D-B040-A038-F79791DC4C64}" dt="2024-08-13T15:49:38.560" v="256" actId="20577"/>
          <ac:spMkLst>
            <pc:docMk/>
            <pc:sldMk cId="974886209" sldId="266"/>
            <ac:spMk id="3" creationId="{F5636F76-50F7-CB41-F499-6C89C47B36E2}"/>
          </ac:spMkLst>
        </pc:spChg>
      </pc:sldChg>
      <pc:sldChg chg="new">
        <pc:chgData name="Chang Ye" userId="af8af949-95b3-4a25-b013-053dadc0db17" providerId="ADAL" clId="{5D355C7C-486D-B040-A038-F79791DC4C64}" dt="2024-08-13T16:17:51.627" v="262" actId="680"/>
        <pc:sldMkLst>
          <pc:docMk/>
          <pc:sldMk cId="553349496" sldId="267"/>
        </pc:sldMkLst>
      </pc:sldChg>
      <pc:sldChg chg="addSp new">
        <pc:chgData name="Chang Ye" userId="af8af949-95b3-4a25-b013-053dadc0db17" providerId="ADAL" clId="{5D355C7C-486D-B040-A038-F79791DC4C64}" dt="2024-08-13T16:17:52.802" v="264"/>
        <pc:sldMkLst>
          <pc:docMk/>
          <pc:sldMk cId="3781560706" sldId="268"/>
        </pc:sldMkLst>
        <pc:picChg chg="add">
          <ac:chgData name="Chang Ye" userId="af8af949-95b3-4a25-b013-053dadc0db17" providerId="ADAL" clId="{5D355C7C-486D-B040-A038-F79791DC4C64}" dt="2024-08-13T16:17:52.802" v="264"/>
          <ac:picMkLst>
            <pc:docMk/>
            <pc:sldMk cId="3781560706" sldId="268"/>
            <ac:picMk id="1026" creationId="{1CE837AF-3807-66DB-BFE5-916760121FF9}"/>
          </ac:picMkLst>
        </pc:picChg>
      </pc:sldChg>
      <pc:sldChg chg="addSp modSp new">
        <pc:chgData name="Chang Ye" userId="af8af949-95b3-4a25-b013-053dadc0db17" providerId="ADAL" clId="{5D355C7C-486D-B040-A038-F79791DC4C64}" dt="2024-08-13T16:23:14.100" v="294" actId="1076"/>
        <pc:sldMkLst>
          <pc:docMk/>
          <pc:sldMk cId="3810427407" sldId="269"/>
        </pc:sldMkLst>
        <pc:picChg chg="add mod">
          <ac:chgData name="Chang Ye" userId="af8af949-95b3-4a25-b013-053dadc0db17" providerId="ADAL" clId="{5D355C7C-486D-B040-A038-F79791DC4C64}" dt="2024-08-13T16:23:14.100" v="294" actId="1076"/>
          <ac:picMkLst>
            <pc:docMk/>
            <pc:sldMk cId="3810427407" sldId="269"/>
            <ac:picMk id="2050" creationId="{508D13CE-2B64-1F58-93FE-2F9947F2E6C5}"/>
          </ac:picMkLst>
        </pc:picChg>
        <pc:picChg chg="add mod">
          <ac:chgData name="Chang Ye" userId="af8af949-95b3-4a25-b013-053dadc0db17" providerId="ADAL" clId="{5D355C7C-486D-B040-A038-F79791DC4C64}" dt="2024-08-13T16:23:14.100" v="294" actId="1076"/>
          <ac:picMkLst>
            <pc:docMk/>
            <pc:sldMk cId="3810427407" sldId="269"/>
            <ac:picMk id="2052" creationId="{E4615AD0-D7EC-391E-3598-6ED3DF96854F}"/>
          </ac:picMkLst>
        </pc:picChg>
        <pc:picChg chg="add mod">
          <ac:chgData name="Chang Ye" userId="af8af949-95b3-4a25-b013-053dadc0db17" providerId="ADAL" clId="{5D355C7C-486D-B040-A038-F79791DC4C64}" dt="2024-08-13T16:23:14.100" v="294" actId="1076"/>
          <ac:picMkLst>
            <pc:docMk/>
            <pc:sldMk cId="3810427407" sldId="269"/>
            <ac:picMk id="2054" creationId="{A0B3F330-E6F9-A997-4F10-A44E0E8ADC00}"/>
          </ac:picMkLst>
        </pc:picChg>
      </pc:sldChg>
      <pc:sldChg chg="addSp new">
        <pc:chgData name="Chang Ye" userId="af8af949-95b3-4a25-b013-053dadc0db17" providerId="ADAL" clId="{5D355C7C-486D-B040-A038-F79791DC4C64}" dt="2024-08-13T16:21:56.347" v="272"/>
        <pc:sldMkLst>
          <pc:docMk/>
          <pc:sldMk cId="2730168588" sldId="270"/>
        </pc:sldMkLst>
        <pc:picChg chg="add">
          <ac:chgData name="Chang Ye" userId="af8af949-95b3-4a25-b013-053dadc0db17" providerId="ADAL" clId="{5D355C7C-486D-B040-A038-F79791DC4C64}" dt="2024-08-13T16:21:56.347" v="272"/>
          <ac:picMkLst>
            <pc:docMk/>
            <pc:sldMk cId="2730168588" sldId="270"/>
            <ac:picMk id="3074" creationId="{E728F90C-A39D-C9DA-24EA-95EF1D9CAF1D}"/>
          </ac:picMkLst>
        </pc:picChg>
      </pc:sldChg>
    </pc:docChg>
  </pc:docChgLst>
  <pc:docChgLst>
    <pc:chgData name="Chang Ye" userId="af8af949-95b3-4a25-b013-053dadc0db17" providerId="ADAL" clId="{F187D64F-A77D-4DB3-AB56-7E29681FBC07}"/>
    <pc:docChg chg="addSld delSld modSld">
      <pc:chgData name="Chang Ye" userId="af8af949-95b3-4a25-b013-053dadc0db17" providerId="ADAL" clId="{F187D64F-A77D-4DB3-AB56-7E29681FBC07}" dt="2024-08-13T14:13:46.774" v="72" actId="680"/>
      <pc:docMkLst>
        <pc:docMk/>
      </pc:docMkLst>
      <pc:sldChg chg="addSp">
        <pc:chgData name="Chang Ye" userId="af8af949-95b3-4a25-b013-053dadc0db17" providerId="ADAL" clId="{F187D64F-A77D-4DB3-AB56-7E29681FBC07}" dt="2024-08-13T13:28:01.629" v="3"/>
        <pc:sldMkLst>
          <pc:docMk/>
          <pc:sldMk cId="3196127974" sldId="256"/>
        </pc:sldMkLst>
        <pc:picChg chg="add">
          <ac:chgData name="Chang Ye" userId="af8af949-95b3-4a25-b013-053dadc0db17" providerId="ADAL" clId="{F187D64F-A77D-4DB3-AB56-7E29681FBC07}" dt="2024-08-13T13:28:01.629" v="3"/>
          <ac:picMkLst>
            <pc:docMk/>
            <pc:sldMk cId="3196127974" sldId="256"/>
            <ac:picMk id="2050" creationId="{ECA5D3EC-2EC5-4E78-560E-E8ED18BA7AB9}"/>
          </ac:picMkLst>
        </pc:picChg>
      </pc:sldChg>
      <pc:sldChg chg="del">
        <pc:chgData name="Chang Ye" userId="af8af949-95b3-4a25-b013-053dadc0db17" providerId="ADAL" clId="{F187D64F-A77D-4DB3-AB56-7E29681FBC07}" dt="2024-08-13T05:58:39.337" v="2" actId="47"/>
        <pc:sldMkLst>
          <pc:docMk/>
          <pc:sldMk cId="3236136564" sldId="257"/>
        </pc:sldMkLst>
      </pc:sldChg>
      <pc:sldChg chg="addSp new">
        <pc:chgData name="Chang Ye" userId="af8af949-95b3-4a25-b013-053dadc0db17" providerId="ADAL" clId="{F187D64F-A77D-4DB3-AB56-7E29681FBC07}" dt="2024-08-13T05:58:36.072" v="1"/>
        <pc:sldMkLst>
          <pc:docMk/>
          <pc:sldMk cId="3591383402" sldId="258"/>
        </pc:sldMkLst>
        <pc:picChg chg="add">
          <ac:chgData name="Chang Ye" userId="af8af949-95b3-4a25-b013-053dadc0db17" providerId="ADAL" clId="{F187D64F-A77D-4DB3-AB56-7E29681FBC07}" dt="2024-08-13T05:58:36.072" v="1"/>
          <ac:picMkLst>
            <pc:docMk/>
            <pc:sldMk cId="3591383402" sldId="258"/>
            <ac:picMk id="1026" creationId="{6AD12AAA-EC7D-B7B5-DAA4-25885EA2AC34}"/>
          </ac:picMkLst>
        </pc:picChg>
      </pc:sldChg>
      <pc:sldChg chg="addSp new">
        <pc:chgData name="Chang Ye" userId="af8af949-95b3-4a25-b013-053dadc0db17" providerId="ADAL" clId="{F187D64F-A77D-4DB3-AB56-7E29681FBC07}" dt="2024-08-13T13:28:18.964" v="7"/>
        <pc:sldMkLst>
          <pc:docMk/>
          <pc:sldMk cId="1953966037" sldId="259"/>
        </pc:sldMkLst>
        <pc:picChg chg="add">
          <ac:chgData name="Chang Ye" userId="af8af949-95b3-4a25-b013-053dadc0db17" providerId="ADAL" clId="{F187D64F-A77D-4DB3-AB56-7E29681FBC07}" dt="2024-08-13T13:28:18.964" v="7"/>
          <ac:picMkLst>
            <pc:docMk/>
            <pc:sldMk cId="1953966037" sldId="259"/>
            <ac:picMk id="4098" creationId="{E86A7ED4-41B5-2188-939D-7341CA2B5E1C}"/>
          </ac:picMkLst>
        </pc:picChg>
      </pc:sldChg>
      <pc:sldChg chg="addSp delSp modSp add">
        <pc:chgData name="Chang Ye" userId="af8af949-95b3-4a25-b013-053dadc0db17" providerId="ADAL" clId="{F187D64F-A77D-4DB3-AB56-7E29681FBC07}" dt="2024-08-13T13:52:54.991" v="64" actId="1076"/>
        <pc:sldMkLst>
          <pc:docMk/>
          <pc:sldMk cId="2981598405" sldId="260"/>
        </pc:sldMkLst>
        <pc:picChg chg="add del">
          <ac:chgData name="Chang Ye" userId="af8af949-95b3-4a25-b013-053dadc0db17" providerId="ADAL" clId="{F187D64F-A77D-4DB3-AB56-7E29681FBC07}" dt="2024-08-13T13:44:52.182" v="8" actId="478"/>
          <ac:picMkLst>
            <pc:docMk/>
            <pc:sldMk cId="2981598405" sldId="260"/>
            <ac:picMk id="3074" creationId="{3F9D0085-301E-FCCB-5B76-615EB82AA814}"/>
          </ac:picMkLst>
        </pc:picChg>
        <pc:picChg chg="add mod">
          <ac:chgData name="Chang Ye" userId="af8af949-95b3-4a25-b013-053dadc0db17" providerId="ADAL" clId="{F187D64F-A77D-4DB3-AB56-7E29681FBC07}" dt="2024-08-13T13:52:54.991" v="64" actId="1076"/>
          <ac:picMkLst>
            <pc:docMk/>
            <pc:sldMk cId="2981598405" sldId="260"/>
            <ac:picMk id="3076" creationId="{3E16A915-4668-0366-60E8-756418AD550B}"/>
          </ac:picMkLst>
        </pc:picChg>
      </pc:sldChg>
      <pc:sldChg chg="addSp delSp modSp new mod">
        <pc:chgData name="Chang Ye" userId="af8af949-95b3-4a25-b013-053dadc0db17" providerId="ADAL" clId="{F187D64F-A77D-4DB3-AB56-7E29681FBC07}" dt="2024-08-13T13:52:48.057" v="62" actId="164"/>
        <pc:sldMkLst>
          <pc:docMk/>
          <pc:sldMk cId="432068608" sldId="261"/>
        </pc:sldMkLst>
        <pc:spChg chg="add mod">
          <ac:chgData name="Chang Ye" userId="af8af949-95b3-4a25-b013-053dadc0db17" providerId="ADAL" clId="{F187D64F-A77D-4DB3-AB56-7E29681FBC07}" dt="2024-08-13T13:52:43.891" v="60" actId="164"/>
          <ac:spMkLst>
            <pc:docMk/>
            <pc:sldMk cId="432068608" sldId="261"/>
            <ac:spMk id="2" creationId="{AD8FB2BB-1670-4B23-79C0-DA87399CD8F7}"/>
          </ac:spMkLst>
        </pc:spChg>
        <pc:spChg chg="add mod">
          <ac:chgData name="Chang Ye" userId="af8af949-95b3-4a25-b013-053dadc0db17" providerId="ADAL" clId="{F187D64F-A77D-4DB3-AB56-7E29681FBC07}" dt="2024-08-13T13:52:45.748" v="61" actId="164"/>
          <ac:spMkLst>
            <pc:docMk/>
            <pc:sldMk cId="432068608" sldId="261"/>
            <ac:spMk id="3" creationId="{3C037205-EFBF-F310-CC24-E307429B5AB3}"/>
          </ac:spMkLst>
        </pc:spChg>
        <pc:spChg chg="add mod">
          <ac:chgData name="Chang Ye" userId="af8af949-95b3-4a25-b013-053dadc0db17" providerId="ADAL" clId="{F187D64F-A77D-4DB3-AB56-7E29681FBC07}" dt="2024-08-13T13:52:48.057" v="62" actId="164"/>
          <ac:spMkLst>
            <pc:docMk/>
            <pc:sldMk cId="432068608" sldId="261"/>
            <ac:spMk id="4" creationId="{6019A922-320A-D1E0-FADB-6DAD0FF9FD5A}"/>
          </ac:spMkLst>
        </pc:spChg>
        <pc:grpChg chg="add mod">
          <ac:chgData name="Chang Ye" userId="af8af949-95b3-4a25-b013-053dadc0db17" providerId="ADAL" clId="{F187D64F-A77D-4DB3-AB56-7E29681FBC07}" dt="2024-08-13T13:52:43.891" v="60" actId="164"/>
          <ac:grpSpMkLst>
            <pc:docMk/>
            <pc:sldMk cId="432068608" sldId="261"/>
            <ac:grpSpMk id="5" creationId="{39D4242E-168F-8F59-6218-AD23B6837587}"/>
          </ac:grpSpMkLst>
        </pc:grpChg>
        <pc:grpChg chg="add mod">
          <ac:chgData name="Chang Ye" userId="af8af949-95b3-4a25-b013-053dadc0db17" providerId="ADAL" clId="{F187D64F-A77D-4DB3-AB56-7E29681FBC07}" dt="2024-08-13T13:52:45.748" v="61" actId="164"/>
          <ac:grpSpMkLst>
            <pc:docMk/>
            <pc:sldMk cId="432068608" sldId="261"/>
            <ac:grpSpMk id="6" creationId="{577B4D90-BEF8-F809-6030-FD5B37A1392F}"/>
          </ac:grpSpMkLst>
        </pc:grpChg>
        <pc:grpChg chg="add mod">
          <ac:chgData name="Chang Ye" userId="af8af949-95b3-4a25-b013-053dadc0db17" providerId="ADAL" clId="{F187D64F-A77D-4DB3-AB56-7E29681FBC07}" dt="2024-08-13T13:52:48.057" v="62" actId="164"/>
          <ac:grpSpMkLst>
            <pc:docMk/>
            <pc:sldMk cId="432068608" sldId="261"/>
            <ac:grpSpMk id="7" creationId="{2923B450-E7FB-BF96-FCB8-68E1DDB86428}"/>
          </ac:grpSpMkLst>
        </pc:grpChg>
        <pc:picChg chg="add del mod">
          <ac:chgData name="Chang Ye" userId="af8af949-95b3-4a25-b013-053dadc0db17" providerId="ADAL" clId="{F187D64F-A77D-4DB3-AB56-7E29681FBC07}" dt="2024-08-13T13:48:44.036" v="15" actId="478"/>
          <ac:picMkLst>
            <pc:docMk/>
            <pc:sldMk cId="432068608" sldId="261"/>
            <ac:picMk id="5122" creationId="{494653CD-FB20-D440-A189-A8E4E381F0E4}"/>
          </ac:picMkLst>
        </pc:picChg>
        <pc:picChg chg="add mod">
          <ac:chgData name="Chang Ye" userId="af8af949-95b3-4a25-b013-053dadc0db17" providerId="ADAL" clId="{F187D64F-A77D-4DB3-AB56-7E29681FBC07}" dt="2024-08-13T13:52:43.891" v="60" actId="164"/>
          <ac:picMkLst>
            <pc:docMk/>
            <pc:sldMk cId="432068608" sldId="261"/>
            <ac:picMk id="5124" creationId="{B1C190C4-45B8-7838-F213-A2A47961FBF6}"/>
          </ac:picMkLst>
        </pc:picChg>
        <pc:picChg chg="add mod">
          <ac:chgData name="Chang Ye" userId="af8af949-95b3-4a25-b013-053dadc0db17" providerId="ADAL" clId="{F187D64F-A77D-4DB3-AB56-7E29681FBC07}" dt="2024-08-13T13:52:45.748" v="61" actId="164"/>
          <ac:picMkLst>
            <pc:docMk/>
            <pc:sldMk cId="432068608" sldId="261"/>
            <ac:picMk id="5126" creationId="{2EA85046-A217-9CCE-25F5-419B1AA2017E}"/>
          </ac:picMkLst>
        </pc:picChg>
        <pc:picChg chg="add mod">
          <ac:chgData name="Chang Ye" userId="af8af949-95b3-4a25-b013-053dadc0db17" providerId="ADAL" clId="{F187D64F-A77D-4DB3-AB56-7E29681FBC07}" dt="2024-08-13T13:52:48.057" v="62" actId="164"/>
          <ac:picMkLst>
            <pc:docMk/>
            <pc:sldMk cId="432068608" sldId="261"/>
            <ac:picMk id="5128" creationId="{DB12BCA1-5481-9C5C-8EAB-347B78766C49}"/>
          </ac:picMkLst>
        </pc:picChg>
      </pc:sldChg>
      <pc:sldChg chg="addSp delSp modSp new">
        <pc:chgData name="Chang Ye" userId="af8af949-95b3-4a25-b013-053dadc0db17" providerId="ADAL" clId="{F187D64F-A77D-4DB3-AB56-7E29681FBC07}" dt="2024-08-13T14:05:04.455" v="71" actId="1076"/>
        <pc:sldMkLst>
          <pc:docMk/>
          <pc:sldMk cId="2985603335" sldId="262"/>
        </pc:sldMkLst>
        <pc:picChg chg="add del mod">
          <ac:chgData name="Chang Ye" userId="af8af949-95b3-4a25-b013-053dadc0db17" providerId="ADAL" clId="{F187D64F-A77D-4DB3-AB56-7E29681FBC07}" dt="2024-08-13T14:04:58.916" v="68" actId="478"/>
          <ac:picMkLst>
            <pc:docMk/>
            <pc:sldMk cId="2985603335" sldId="262"/>
            <ac:picMk id="6146" creationId="{9824A568-8F73-78C0-4038-B6095DDF93A3}"/>
          </ac:picMkLst>
        </pc:picChg>
        <pc:picChg chg="add mod">
          <ac:chgData name="Chang Ye" userId="af8af949-95b3-4a25-b013-053dadc0db17" providerId="ADAL" clId="{F187D64F-A77D-4DB3-AB56-7E29681FBC07}" dt="2024-08-13T14:05:04.455" v="71" actId="1076"/>
          <ac:picMkLst>
            <pc:docMk/>
            <pc:sldMk cId="2985603335" sldId="262"/>
            <ac:picMk id="6148" creationId="{CA1ECAE6-31FE-13E9-FEAB-C5DF5FEB4127}"/>
          </ac:picMkLst>
        </pc:picChg>
      </pc:sldChg>
      <pc:sldChg chg="new">
        <pc:chgData name="Chang Ye" userId="af8af949-95b3-4a25-b013-053dadc0db17" providerId="ADAL" clId="{F187D64F-A77D-4DB3-AB56-7E29681FBC07}" dt="2024-08-13T14:13:46.774" v="72" actId="680"/>
        <pc:sldMkLst>
          <pc:docMk/>
          <pc:sldMk cId="300915030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B848E-83FA-5846-AEDA-3F8716B444A7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10EA5-A0BA-3645-ADF6-D9D226F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0EA5-A0BA-3645-ADF6-D9D226F38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C583-C3BD-8810-91C8-9EBBB4B6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4512D-A5E1-654E-26DD-4254DB97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5409-9FE4-E28A-3FE4-5B1E50E9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EC24-B5C4-04BB-AA94-01F7EC1B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A143-E67A-8118-73DA-4A0C2B65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E53D-920F-420E-3073-CD5228B4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FCA9-52F3-EE47-F385-CBDCFE10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4C8E-52CE-46FF-EC3E-81AFA66B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2C5E-4131-2620-08AF-24DC3326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9D08-DEA6-B384-1C86-A5855B97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DECFB-7AAD-41A9-7AFD-C3D4637B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1724C-606E-3EFD-147E-7677ACFF9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AB36-C35C-0354-C090-FBF9B9CF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67D2-E72D-0C6E-D4E4-D972B86E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5E17-F70F-1289-96FA-A9E8D3DC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422-D0A8-452B-3AB0-B878BE9A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2DAA-7BDB-102E-4F18-F795CEE6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7B5D-AE46-B947-2086-7FDA341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137C-A95D-68E1-0267-2665270B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F4EE-55D3-5041-1718-539B42EB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77C-12C7-25F8-BDFB-9DF8F3B1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8C65-F0EC-A4A9-AD34-829C96E2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1104-E599-9967-F34E-61B31042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4605-FC51-6D93-2D89-17EA5BAD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12214-1C53-52E8-3C2C-241F4F87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550-B02E-3BE1-1832-BDEC3CBE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8D4-98F5-18AE-2D27-2B1FE0ED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8A634-536E-7D7D-2021-DA98D3CD1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7421E-0075-5F05-6C68-9C49A1D2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ADADE-A5FD-828E-7B36-720CC396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AE51-1481-F990-6025-0E1C3AAC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0123-994D-ED15-E0E4-662BAAAB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8E3B-60E4-7386-EA39-8BBE7020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25280-6393-EDE3-BDE6-8A62EFD5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BB9D1-476D-9C1A-24A9-A993B854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6F13B-5B1B-1FA2-759C-71C4AA5B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95D44-A98C-0EC1-F06C-89E13D25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CBA77-1E44-9026-A6AF-84EEA440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85022-9F5E-C585-C4F3-89EE0A30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161C-F740-6E84-3280-67D8C17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C0254-99F8-03D5-836E-93824523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97A8A-ACD4-A66C-4F65-C63C916C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0DE8A-5106-8884-0529-CC644E5E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734A3-36C3-3A03-D0E0-A0ACA306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96B2D-4031-042D-87B8-CD3C3BA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714A5-4184-3BFC-BB53-91F942C0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8395-69B6-38BE-EA30-1A1443BB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0D78-691B-85D2-35DC-7A39DBE5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2971-874C-0D3F-6D28-87C55EF58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CAAB-7921-0C71-5113-529EEEB3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8D95-259D-619C-09D8-00309FB3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F6F75-A8A2-4A2E-DBDF-817C33D8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8330-BC03-29E1-F128-FE146A77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F6BD5-AE28-A28E-CB6A-A4E01FDF8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EAC8B-73F1-7409-48B9-B48CAF02D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86F4-4A76-1375-3A5C-C3E703A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B80A5-8351-2417-8EC2-8756FF5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20E3C-D3D7-382E-9651-DFF0883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5417D-50C4-F4DA-654A-60C10D8C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1A3D-2563-00DE-BB1F-46E12809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E58B-4D52-E841-D198-62DD3BF96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122BD-25CE-4303-B230-B2373090A2C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13266-3187-BF8C-FB9B-431AD41B9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D124-D35F-F69B-D044-79BE9108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3241D-1ECF-44EA-B10B-2E881731F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86A7ED4-41B5-2188-939D-7341CA2B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12192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E16A915-4668-0366-60E8-756418AD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98" y="872688"/>
            <a:ext cx="7352966" cy="5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9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9D4242E-168F-8F59-6218-AD23B6837587}"/>
              </a:ext>
            </a:extLst>
          </p:cNvPr>
          <p:cNvGrpSpPr/>
          <p:nvPr/>
        </p:nvGrpSpPr>
        <p:grpSpPr>
          <a:xfrm>
            <a:off x="518527" y="1287378"/>
            <a:ext cx="3484118" cy="3507806"/>
            <a:chOff x="518527" y="1287378"/>
            <a:chExt cx="3484118" cy="3507806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B1C190C4-45B8-7838-F213-A2A47961F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27" y="1777664"/>
              <a:ext cx="3484118" cy="301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8FB2BB-1670-4B23-79C0-DA87399CD8F7}"/>
                </a:ext>
              </a:extLst>
            </p:cNvPr>
            <p:cNvSpPr txBox="1"/>
            <p:nvPr/>
          </p:nvSpPr>
          <p:spPr>
            <a:xfrm>
              <a:off x="1792705" y="1287378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75000"/>
                    </a:schemeClr>
                  </a:solidFill>
                </a:rPr>
                <a:t>CHH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7B4D90-BEF8-F809-6030-FD5B37A1392F}"/>
              </a:ext>
            </a:extLst>
          </p:cNvPr>
          <p:cNvGrpSpPr/>
          <p:nvPr/>
        </p:nvGrpSpPr>
        <p:grpSpPr>
          <a:xfrm>
            <a:off x="4254333" y="1297022"/>
            <a:ext cx="3484118" cy="3498162"/>
            <a:chOff x="4254333" y="1297022"/>
            <a:chExt cx="3484118" cy="3498162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2EA85046-A217-9CCE-25F5-419B1AA20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4333" y="1777664"/>
              <a:ext cx="3484118" cy="301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037205-EFBF-F310-CC24-E307429B5AB3}"/>
                </a:ext>
              </a:extLst>
            </p:cNvPr>
            <p:cNvSpPr txBox="1"/>
            <p:nvPr/>
          </p:nvSpPr>
          <p:spPr>
            <a:xfrm>
              <a:off x="5558833" y="1297022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75000"/>
                    </a:schemeClr>
                  </a:solidFill>
                </a:rPr>
                <a:t>CHG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3B450-E7FB-BF96-FCB8-68E1DDB86428}"/>
              </a:ext>
            </a:extLst>
          </p:cNvPr>
          <p:cNvGrpSpPr/>
          <p:nvPr/>
        </p:nvGrpSpPr>
        <p:grpSpPr>
          <a:xfrm>
            <a:off x="7990138" y="1297022"/>
            <a:ext cx="3484118" cy="3498162"/>
            <a:chOff x="7990138" y="1297022"/>
            <a:chExt cx="3484118" cy="3498162"/>
          </a:xfrm>
        </p:grpSpPr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DB12BCA1-5481-9C5C-8EAB-347B78766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0138" y="1777664"/>
              <a:ext cx="3484118" cy="301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19A922-320A-D1E0-FADB-6DAD0FF9FD5A}"/>
                </a:ext>
              </a:extLst>
            </p:cNvPr>
            <p:cNvSpPr txBox="1"/>
            <p:nvPr/>
          </p:nvSpPr>
          <p:spPr>
            <a:xfrm>
              <a:off x="9242501" y="1297022"/>
              <a:ext cx="10102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75000"/>
                    </a:schemeClr>
                  </a:solidFill>
                </a:rPr>
                <a:t>CpG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0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728F90C-A39D-C9DA-24EA-95EF1D9C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4413"/>
            <a:ext cx="121920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6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E837AF-3807-66DB-BFE5-91676012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1219200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6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8D13CE-2B64-1F58-93FE-2F9947F2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82" y="2223244"/>
            <a:ext cx="3720486" cy="280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4615AD0-D7EC-391E-3598-6ED3DF96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0" y="2223245"/>
            <a:ext cx="3720486" cy="280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0B3F330-E6F9-A997-4F10-A44E0E8A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6" y="2223246"/>
            <a:ext cx="3720486" cy="280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2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CA1ECAE6-31FE-13E9-FEAB-C5DF5FEB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00008"/>
            <a:ext cx="9589168" cy="44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0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8558</TotalTime>
  <Words>4</Words>
  <Application>Microsoft Macintosh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 Ye</dc:creator>
  <cp:lastModifiedBy>C. Bryan Daniels</cp:lastModifiedBy>
  <cp:revision>3</cp:revision>
  <cp:lastPrinted>2024-10-02T16:26:38Z</cp:lastPrinted>
  <dcterms:created xsi:type="dcterms:W3CDTF">2024-08-13T05:58:23Z</dcterms:created>
  <dcterms:modified xsi:type="dcterms:W3CDTF">2024-10-04T02:27:40Z</dcterms:modified>
</cp:coreProperties>
</file>