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UMBS-seq: Testing cfDN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UMBS-seq: Testing cfDNA</a:t>
            </a:r>
          </a:p>
        </p:txBody>
      </p:sp>
      <p:sp>
        <p:nvSpPr>
          <p:cNvPr id="95" name="Investigator: Tanner Baldwin…"/>
          <p:cNvSpPr txBox="1"/>
          <p:nvPr>
            <p:ph type="subTitle" sz="half" idx="1"/>
          </p:nvPr>
        </p:nvSpPr>
        <p:spPr>
          <a:xfrm>
            <a:off x="1199666" y="4006077"/>
            <a:ext cx="6744668" cy="2187288"/>
          </a:xfrm>
          <a:prstGeom prst="rect">
            <a:avLst/>
          </a:prstGeom>
        </p:spPr>
        <p:txBody>
          <a:bodyPr/>
          <a:lstStyle/>
          <a:p>
            <a:pPr defTabSz="425195">
              <a:defRPr sz="2976"/>
            </a:pPr>
            <a:r>
              <a:t>Investigator: Tanner Baldwin</a:t>
            </a:r>
          </a:p>
          <a:p>
            <a:pPr defTabSz="425195">
              <a:defRPr sz="2976"/>
            </a:pPr>
            <a:r>
              <a:t>Analysis: C. Bryan Daniels and Chang Ye</a:t>
            </a:r>
          </a:p>
          <a:p>
            <a:pPr defTabSz="425195">
              <a:defRPr sz="2976"/>
            </a:pPr>
            <a:r>
              <a:t>Supervisor: Qing Dai</a:t>
            </a:r>
          </a:p>
          <a:p>
            <a:pPr defTabSz="425195">
              <a:defRPr sz="2976"/>
            </a:pPr>
            <a:r>
              <a:t>September 8,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27" y="662143"/>
            <a:ext cx="7647327" cy="5533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823" y="662890"/>
            <a:ext cx="7645261" cy="5532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452" y="1039852"/>
            <a:ext cx="7647096" cy="4778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56" y="1041791"/>
            <a:ext cx="7640888" cy="4774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43" y="1043452"/>
            <a:ext cx="7635574" cy="4771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42" y="928695"/>
            <a:ext cx="6458185" cy="5000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02" y="2024117"/>
            <a:ext cx="8483796" cy="2285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306" y="2270532"/>
            <a:ext cx="7657609" cy="206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45265"/>
            <a:ext cx="9144001" cy="30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897" y="416180"/>
            <a:ext cx="7640206" cy="5524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844" y="613329"/>
            <a:ext cx="7639290" cy="5416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818" y="678001"/>
            <a:ext cx="7632364" cy="5501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43" y="665422"/>
            <a:ext cx="7638265" cy="5527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