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3" r:id="rId8"/>
    <p:sldId id="274" r:id="rId9"/>
    <p:sldId id="27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>
      <p:cViewPr varScale="1">
        <p:scale>
          <a:sx n="117" d="100"/>
          <a:sy n="117" d="100"/>
        </p:scale>
        <p:origin x="15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artist/31Mb1VT0pnT3ueQ6aMFHEK?si=EUoJlrsORM6mdzGNktDaMg" TargetMode="External"/><Relationship Id="rId2" Type="http://schemas.openxmlformats.org/officeDocument/2006/relationships/hyperlink" Target="https://open.spotify.com/artist/7jnxOLcFiAUeGEhNpt2ghM?si=Cn2D943oS9ewhIsTpoWqe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Drum Classification using Audio Analysis for Music Production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Davis and Jackson O’Connor </a:t>
            </a:r>
          </a:p>
          <a:p>
            <a:endParaRPr lang="en-US" dirty="0"/>
          </a:p>
          <a:p>
            <a:r>
              <a:rPr lang="en-US" dirty="0"/>
              <a:t>IS310 Python Project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Selection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Production</a:t>
            </a:r>
          </a:p>
          <a:p>
            <a:r>
              <a:rPr lang="en-US" dirty="0"/>
              <a:t>We both produce music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The common problem: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336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accent4"/>
                </a:solidFill>
              </a:rPr>
              <a:t>It is hard to know how many different samples you have in your sample library.</a:t>
            </a:r>
          </a:p>
          <a:p>
            <a:pPr>
              <a:spcAft>
                <a:spcPts val="600"/>
              </a:spcAft>
            </a:pPr>
            <a:endParaRPr lang="en-US" sz="2000" cap="none" dirty="0">
              <a:solidFill>
                <a:schemeClr val="accent4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accent4"/>
                </a:solidFill>
              </a:rPr>
              <a:t>Sample packs can be expensive</a:t>
            </a:r>
          </a:p>
          <a:p>
            <a:pPr>
              <a:spcAft>
                <a:spcPts val="600"/>
              </a:spcAft>
            </a:pPr>
            <a:endParaRPr lang="en-US" sz="2000" cap="none" dirty="0">
              <a:solidFill>
                <a:schemeClr val="accent4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accent4"/>
                </a:solidFill>
              </a:rPr>
              <a:t>Being able to look through your library and discover how much of each sound you have would be helpful</a:t>
            </a:r>
          </a:p>
        </p:txBody>
      </p:sp>
    </p:spTree>
    <p:extLst>
      <p:ext uri="{BB962C8B-B14F-4D97-AF65-F5344CB8AC3E}">
        <p14:creationId xmlns:p14="http://schemas.microsoft.com/office/powerpoint/2010/main" val="426308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Solution: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Write python code to scan through a sample library, classifying the different samples by drum type, and displaying a graph of the data</a:t>
            </a:r>
          </a:p>
        </p:txBody>
      </p:sp>
    </p:spTree>
    <p:extLst>
      <p:ext uri="{BB962C8B-B14F-4D97-AF65-F5344CB8AC3E}">
        <p14:creationId xmlns:p14="http://schemas.microsoft.com/office/powerpoint/2010/main" val="269465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do this?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Librosa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and matplotlib Libraries</a:t>
            </a:r>
          </a:p>
          <a:p>
            <a:r>
              <a:rPr lang="en-US" dirty="0"/>
              <a:t>Select a windows folder and search through the contents to find .wav and .mp3 files</a:t>
            </a:r>
          </a:p>
          <a:p>
            <a:r>
              <a:rPr lang="en-US" dirty="0"/>
              <a:t>Use </a:t>
            </a:r>
            <a:r>
              <a:rPr lang="en-US" dirty="0" err="1"/>
              <a:t>Librosa</a:t>
            </a:r>
            <a:r>
              <a:rPr lang="en-US" dirty="0"/>
              <a:t> to analyze the </a:t>
            </a:r>
            <a:r>
              <a:rPr lang="en-US" dirty="0" err="1"/>
              <a:t>mfccs</a:t>
            </a:r>
            <a:r>
              <a:rPr lang="en-US" dirty="0"/>
              <a:t> (timbre), centroids (brightness), chromas (pitch), and zero-crossing rates (purity) to sort files</a:t>
            </a:r>
          </a:p>
          <a:p>
            <a:r>
              <a:rPr lang="en-US" dirty="0"/>
              <a:t>Use Matplotlib to generate a graph that shows how much of each sound there is</a:t>
            </a:r>
          </a:p>
        </p:txBody>
      </p:sp>
    </p:spTree>
    <p:extLst>
      <p:ext uri="{BB962C8B-B14F-4D97-AF65-F5344CB8AC3E}">
        <p14:creationId xmlns:p14="http://schemas.microsoft.com/office/powerpoint/2010/main" val="11538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6416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Also Consider viewing our Spotify Profiles: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>
                <a:hlinkClick r:id="rId2"/>
              </a:rPr>
              <a:t>Night: https://open.spotify.com/artist/7jnxOLcFiAUeGEhNpt2ghM?si=Cn2D943oS9ewhIsTpoWqeA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Prairie God: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hlinkClick r:id="rId3"/>
              </a:rPr>
              <a:t>https://open.spotify.com/artist/31Mb1VT0pnT3ueQ6aMFHEK?si=EUoJlrsORM6mdzGNktDaMg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049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57</TotalTime>
  <Words>212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Drum Classification using Audio Analysis for Music Production</vt:lpstr>
      <vt:lpstr>Problem Selection</vt:lpstr>
      <vt:lpstr>The common problem:</vt:lpstr>
      <vt:lpstr>Solution:</vt:lpstr>
      <vt:lpstr>How will we do this?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 Classification using Audio Analysis for Music Production</dc:title>
  <dc:creator>Joshua Davis</dc:creator>
  <cp:lastModifiedBy>Joshua Davis</cp:lastModifiedBy>
  <cp:revision>1</cp:revision>
  <dcterms:created xsi:type="dcterms:W3CDTF">2024-03-15T23:09:05Z</dcterms:created>
  <dcterms:modified xsi:type="dcterms:W3CDTF">2024-03-16T00:06:21Z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