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21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1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37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B5E9-B614-4EBF-B3BF-A30D8A47AD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327AC-C8E1-4401-960E-585E9C89A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pcarey.asu.edu/sites/default/files/census2010az11-11.pdf" TargetMode="External"/><Relationship Id="rId2" Type="http://schemas.openxmlformats.org/officeDocument/2006/relationships/hyperlink" Target="https://population.az.gov/census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oenix_metropolitan_are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396-24FD-43F4-B566-CC76E50D8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amount of Mexican restaurants based on Hispanic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6279-C159-48AE-A2C9-C7DEA1BEB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2010 census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1477-710E-42F9-949A-6730712E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Restaurants need to know where to build new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CA12-1E83-4BBB-A792-4BC8DD80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have a hard time choosing where to build new locations</a:t>
            </a:r>
          </a:p>
          <a:p>
            <a:r>
              <a:rPr lang="en-US" dirty="0"/>
              <a:t>This project analyzes how the Hispanic population in a city affects the diversity of restaurants</a:t>
            </a:r>
          </a:p>
          <a:p>
            <a:r>
              <a:rPr lang="en-US" dirty="0"/>
              <a:t>Or, how the Hispanic ethnicity of the population of a city dictates the amount of ‘</a:t>
            </a:r>
            <a:r>
              <a:rPr lang="en-US" dirty="0" err="1"/>
              <a:t>mexican</a:t>
            </a:r>
            <a:r>
              <a:rPr lang="en-US" dirty="0"/>
              <a:t>’ restaurants</a:t>
            </a:r>
          </a:p>
          <a:p>
            <a:r>
              <a:rPr lang="en-US" dirty="0"/>
              <a:t>This research would be of great interest to restaurants of any type as a factor in determining new locations</a:t>
            </a:r>
          </a:p>
        </p:txBody>
      </p:sp>
    </p:spTree>
    <p:extLst>
      <p:ext uri="{BB962C8B-B14F-4D97-AF65-F5344CB8AC3E}">
        <p14:creationId xmlns:p14="http://schemas.microsoft.com/office/powerpoint/2010/main" val="320362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21AE-7318-410B-966A-9D3E660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AEEB-0C01-45A9-B057-A9B706B4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and population 2010 census data retrieved from </a:t>
            </a:r>
            <a:r>
              <a:rPr lang="en-US" u="sng" dirty="0">
                <a:hlinkClick r:id="rId2"/>
              </a:rPr>
              <a:t>https://population.az.gov/census-data</a:t>
            </a:r>
            <a:endParaRPr lang="en-US" u="sng" dirty="0"/>
          </a:p>
          <a:p>
            <a:r>
              <a:rPr lang="en-US" dirty="0"/>
              <a:t>Place, percent of Hispanic or Latino people, and percent of other ethnicities, taken in 2010 census, retrieved from  </a:t>
            </a:r>
            <a:r>
              <a:rPr lang="en-US" u="sng" dirty="0">
                <a:hlinkClick r:id="rId3"/>
              </a:rPr>
              <a:t>https://wpcarey.asu.edu/sites/default/files/census2010az11-11.pdf</a:t>
            </a:r>
            <a:endParaRPr lang="en-US" u="sng" dirty="0"/>
          </a:p>
          <a:p>
            <a:r>
              <a:rPr lang="en-US" dirty="0"/>
              <a:t>Cities in Phoenix metropolitan area are scraped from </a:t>
            </a:r>
            <a:r>
              <a:rPr lang="en-US" u="sng" dirty="0">
                <a:hlinkClick r:id="rId4"/>
              </a:rPr>
              <a:t>https://en.wikipedia.org/wiki/Phoenix_metropolitan_area</a:t>
            </a:r>
            <a:r>
              <a:rPr lang="en-US" dirty="0"/>
              <a:t> and used to filter 2010 census data</a:t>
            </a:r>
          </a:p>
          <a:p>
            <a:r>
              <a:rPr lang="en-US" dirty="0"/>
              <a:t>Data was saved as </a:t>
            </a:r>
            <a:r>
              <a:rPr lang="en-US" dirty="0" err="1"/>
              <a:t>Exel</a:t>
            </a:r>
            <a:r>
              <a:rPr lang="en-US" dirty="0"/>
              <a:t> spreadsheets, converted to csv files, and uploaded to </a:t>
            </a:r>
            <a:r>
              <a:rPr lang="en-US" dirty="0" err="1"/>
              <a:t>Github</a:t>
            </a:r>
            <a:r>
              <a:rPr lang="en-US" dirty="0"/>
              <a:t> for inclusion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6396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1012-B00F-4383-A873-77BDB35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Sorted by the percent of Hispanic people in the population of each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80B84-E8B7-4109-B5AE-D912190E8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67596"/>
            <a:ext cx="4183062" cy="286742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1118-5671-4197-A9EF-9C8D84DB8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graphs shows an inverse relationship – as the Hispanic population increases, the amount of Mexican restaurants decreases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769F-D4CF-45E6-9FAA-090A2E1E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relationship</a:t>
            </a:r>
          </a:p>
        </p:txBody>
      </p:sp>
      <p:pic>
        <p:nvPicPr>
          <p:cNvPr id="5" name="Content Placeholder 4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3CCEB33C-91D4-4D3A-B495-B15B3AD1F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94970"/>
            <a:ext cx="4183062" cy="301267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242DB-5A41-4717-B65A-5B13F41A6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horizonal axis is the percent of Hispanic of population per city or town</a:t>
            </a:r>
          </a:p>
          <a:p>
            <a:r>
              <a:rPr lang="en-US" dirty="0"/>
              <a:t>The vertical axis is the percent of Mexican restaurants</a:t>
            </a:r>
          </a:p>
          <a:p>
            <a:r>
              <a:rPr lang="en-US" dirty="0"/>
              <a:t>The line was plotted from the predictions of a linear regression model</a:t>
            </a:r>
          </a:p>
          <a:p>
            <a:r>
              <a:rPr lang="en-US" dirty="0"/>
              <a:t>The linear regression model achieves an accuracy of approximately 78%</a:t>
            </a:r>
          </a:p>
        </p:txBody>
      </p:sp>
    </p:spTree>
    <p:extLst>
      <p:ext uri="{BB962C8B-B14F-4D97-AF65-F5344CB8AC3E}">
        <p14:creationId xmlns:p14="http://schemas.microsoft.com/office/powerpoint/2010/main" val="16843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2EAA-43CD-4F9F-B067-045B09E1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5825-8A65-40B8-8E41-76021233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a relationship between independent variables</a:t>
            </a:r>
          </a:p>
          <a:p>
            <a:r>
              <a:rPr lang="en-US" dirty="0"/>
              <a:t>The prediction model needs improvement, possibly from further separation of cities into smaller areas</a:t>
            </a:r>
          </a:p>
          <a:p>
            <a:r>
              <a:rPr lang="en-US" dirty="0"/>
              <a:t>Could include more factors (such as overall population or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73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the amount of Mexican restaurants based on Hispanic population</vt:lpstr>
      <vt:lpstr>Restaurants need to know where to build new locations</vt:lpstr>
      <vt:lpstr>Data</vt:lpstr>
      <vt:lpstr>Sorted by the percent of Hispanic people in the population of each city</vt:lpstr>
      <vt:lpstr>Inverse relationship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amount of Mexican restaurants based on Hispanic population</dc:title>
  <dc:creator>Savannah Worley</dc:creator>
  <cp:lastModifiedBy>Savannah Worley</cp:lastModifiedBy>
  <cp:revision>6</cp:revision>
  <dcterms:created xsi:type="dcterms:W3CDTF">2020-03-01T04:26:10Z</dcterms:created>
  <dcterms:modified xsi:type="dcterms:W3CDTF">2020-03-01T05:12:29Z</dcterms:modified>
</cp:coreProperties>
</file>