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</p:sldIdLst>
  <p:sldSz cx="10363200" cy="3886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1A0B"/>
    <a:srgbClr val="1F0000"/>
    <a:srgbClr val="800000"/>
    <a:srgbClr val="0E8419"/>
    <a:srgbClr val="0D7917"/>
    <a:srgbClr val="FFFFFF"/>
    <a:srgbClr val="380C3F"/>
    <a:srgbClr val="5F6EBF"/>
    <a:srgbClr val="E3D9E3"/>
    <a:srgbClr val="BF5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56" y="23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636006"/>
            <a:ext cx="7772400" cy="1352973"/>
          </a:xfrm>
        </p:spPr>
        <p:txBody>
          <a:bodyPr anchor="b"/>
          <a:lstStyle>
            <a:lvl1pPr algn="ctr"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041155"/>
            <a:ext cx="7772400" cy="938265"/>
          </a:xfrm>
        </p:spPr>
        <p:txBody>
          <a:bodyPr/>
          <a:lstStyle>
            <a:lvl1pPr marL="0" indent="0" algn="ctr">
              <a:buNone/>
              <a:defRPr sz="1360"/>
            </a:lvl1pPr>
            <a:lvl2pPr marL="259095" indent="0" algn="ctr">
              <a:buNone/>
              <a:defRPr sz="1133"/>
            </a:lvl2pPr>
            <a:lvl3pPr marL="518190" indent="0" algn="ctr">
              <a:buNone/>
              <a:defRPr sz="1020"/>
            </a:lvl3pPr>
            <a:lvl4pPr marL="777286" indent="0" algn="ctr">
              <a:buNone/>
              <a:defRPr sz="907"/>
            </a:lvl4pPr>
            <a:lvl5pPr marL="1036381" indent="0" algn="ctr">
              <a:buNone/>
              <a:defRPr sz="907"/>
            </a:lvl5pPr>
            <a:lvl6pPr marL="1295476" indent="0" algn="ctr">
              <a:buNone/>
              <a:defRPr sz="907"/>
            </a:lvl6pPr>
            <a:lvl7pPr marL="1554571" indent="0" algn="ctr">
              <a:buNone/>
              <a:defRPr sz="907"/>
            </a:lvl7pPr>
            <a:lvl8pPr marL="1813667" indent="0" algn="ctr">
              <a:buNone/>
              <a:defRPr sz="907"/>
            </a:lvl8pPr>
            <a:lvl9pPr marL="2072762" indent="0" algn="ctr">
              <a:buNone/>
              <a:defRPr sz="9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6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16165" y="206904"/>
            <a:ext cx="2234565" cy="3293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470" y="206904"/>
            <a:ext cx="6574155" cy="3293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1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7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073" y="968852"/>
            <a:ext cx="8938260" cy="1616551"/>
          </a:xfrm>
        </p:spPr>
        <p:txBody>
          <a:bodyPr anchor="b"/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073" y="2600696"/>
            <a:ext cx="8938260" cy="850106"/>
          </a:xfrm>
        </p:spPr>
        <p:txBody>
          <a:bodyPr/>
          <a:lstStyle>
            <a:lvl1pPr marL="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1pPr>
            <a:lvl2pPr marL="259095" indent="0">
              <a:buNone/>
              <a:defRPr sz="1133">
                <a:solidFill>
                  <a:schemeClr val="tx1">
                    <a:tint val="75000"/>
                  </a:schemeClr>
                </a:solidFill>
              </a:defRPr>
            </a:lvl2pPr>
            <a:lvl3pPr marL="518190" indent="0">
              <a:buNone/>
              <a:defRPr sz="1020">
                <a:solidFill>
                  <a:schemeClr val="tx1">
                    <a:tint val="75000"/>
                  </a:schemeClr>
                </a:solidFill>
              </a:defRPr>
            </a:lvl3pPr>
            <a:lvl4pPr marL="77728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4pPr>
            <a:lvl5pPr marL="103638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5pPr>
            <a:lvl6pPr marL="1295476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6pPr>
            <a:lvl7pPr marL="1554571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7pPr>
            <a:lvl8pPr marL="1813667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8pPr>
            <a:lvl9pPr marL="2072762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8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470" y="1034521"/>
            <a:ext cx="440436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370" y="1034521"/>
            <a:ext cx="4404360" cy="24657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206905"/>
            <a:ext cx="8938260" cy="7511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820" y="952659"/>
            <a:ext cx="4384119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820" y="1419543"/>
            <a:ext cx="4384119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6370" y="952659"/>
            <a:ext cx="4405710" cy="466883"/>
          </a:xfrm>
        </p:spPr>
        <p:txBody>
          <a:bodyPr anchor="b"/>
          <a:lstStyle>
            <a:lvl1pPr marL="0" indent="0">
              <a:buNone/>
              <a:defRPr sz="1360" b="1"/>
            </a:lvl1pPr>
            <a:lvl2pPr marL="259095" indent="0">
              <a:buNone/>
              <a:defRPr sz="1133" b="1"/>
            </a:lvl2pPr>
            <a:lvl3pPr marL="518190" indent="0">
              <a:buNone/>
              <a:defRPr sz="1020" b="1"/>
            </a:lvl3pPr>
            <a:lvl4pPr marL="777286" indent="0">
              <a:buNone/>
              <a:defRPr sz="907" b="1"/>
            </a:lvl4pPr>
            <a:lvl5pPr marL="1036381" indent="0">
              <a:buNone/>
              <a:defRPr sz="907" b="1"/>
            </a:lvl5pPr>
            <a:lvl6pPr marL="1295476" indent="0">
              <a:buNone/>
              <a:defRPr sz="907" b="1"/>
            </a:lvl6pPr>
            <a:lvl7pPr marL="1554571" indent="0">
              <a:buNone/>
              <a:defRPr sz="907" b="1"/>
            </a:lvl7pPr>
            <a:lvl8pPr marL="1813667" indent="0">
              <a:buNone/>
              <a:defRPr sz="907" b="1"/>
            </a:lvl8pPr>
            <a:lvl9pPr marL="2072762" indent="0">
              <a:buNone/>
              <a:defRPr sz="9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6370" y="1419543"/>
            <a:ext cx="4405710" cy="2087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49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4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259080"/>
            <a:ext cx="3342401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710" y="559541"/>
            <a:ext cx="5246370" cy="2761721"/>
          </a:xfrm>
        </p:spPr>
        <p:txBody>
          <a:bodyPr/>
          <a:lstStyle>
            <a:lvl1pPr>
              <a:defRPr sz="1813"/>
            </a:lvl1pPr>
            <a:lvl2pPr>
              <a:defRPr sz="1587"/>
            </a:lvl2pPr>
            <a:lvl3pPr>
              <a:defRPr sz="1360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1165860"/>
            <a:ext cx="3342401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9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820" y="259080"/>
            <a:ext cx="3342401" cy="906780"/>
          </a:xfrm>
        </p:spPr>
        <p:txBody>
          <a:bodyPr anchor="b"/>
          <a:lstStyle>
            <a:lvl1pPr>
              <a:defRPr sz="1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05710" y="559541"/>
            <a:ext cx="5246370" cy="2761721"/>
          </a:xfrm>
        </p:spPr>
        <p:txBody>
          <a:bodyPr anchor="t"/>
          <a:lstStyle>
            <a:lvl1pPr marL="0" indent="0">
              <a:buNone/>
              <a:defRPr sz="1813"/>
            </a:lvl1pPr>
            <a:lvl2pPr marL="259095" indent="0">
              <a:buNone/>
              <a:defRPr sz="1587"/>
            </a:lvl2pPr>
            <a:lvl3pPr marL="518190" indent="0">
              <a:buNone/>
              <a:defRPr sz="1360"/>
            </a:lvl3pPr>
            <a:lvl4pPr marL="777286" indent="0">
              <a:buNone/>
              <a:defRPr sz="1133"/>
            </a:lvl4pPr>
            <a:lvl5pPr marL="1036381" indent="0">
              <a:buNone/>
              <a:defRPr sz="1133"/>
            </a:lvl5pPr>
            <a:lvl6pPr marL="1295476" indent="0">
              <a:buNone/>
              <a:defRPr sz="1133"/>
            </a:lvl6pPr>
            <a:lvl7pPr marL="1554571" indent="0">
              <a:buNone/>
              <a:defRPr sz="1133"/>
            </a:lvl7pPr>
            <a:lvl8pPr marL="1813667" indent="0">
              <a:buNone/>
              <a:defRPr sz="1133"/>
            </a:lvl8pPr>
            <a:lvl9pPr marL="2072762" indent="0">
              <a:buNone/>
              <a:defRPr sz="1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3820" y="1165860"/>
            <a:ext cx="3342401" cy="2159900"/>
          </a:xfrm>
        </p:spPr>
        <p:txBody>
          <a:bodyPr/>
          <a:lstStyle>
            <a:lvl1pPr marL="0" indent="0">
              <a:buNone/>
              <a:defRPr sz="907"/>
            </a:lvl1pPr>
            <a:lvl2pPr marL="259095" indent="0">
              <a:buNone/>
              <a:defRPr sz="793"/>
            </a:lvl2pPr>
            <a:lvl3pPr marL="518190" indent="0">
              <a:buNone/>
              <a:defRPr sz="680"/>
            </a:lvl3pPr>
            <a:lvl4pPr marL="777286" indent="0">
              <a:buNone/>
              <a:defRPr sz="567"/>
            </a:lvl4pPr>
            <a:lvl5pPr marL="1036381" indent="0">
              <a:buNone/>
              <a:defRPr sz="567"/>
            </a:lvl5pPr>
            <a:lvl6pPr marL="1295476" indent="0">
              <a:buNone/>
              <a:defRPr sz="567"/>
            </a:lvl6pPr>
            <a:lvl7pPr marL="1554571" indent="0">
              <a:buNone/>
              <a:defRPr sz="567"/>
            </a:lvl7pPr>
            <a:lvl8pPr marL="1813667" indent="0">
              <a:buNone/>
              <a:defRPr sz="567"/>
            </a:lvl8pPr>
            <a:lvl9pPr marL="2072762" indent="0">
              <a:buNone/>
              <a:defRPr sz="5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470" y="206905"/>
            <a:ext cx="8938260" cy="751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470" y="1034521"/>
            <a:ext cx="8938260" cy="2465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2470" y="3601932"/>
            <a:ext cx="233172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7277C-DB58-44F1-92AC-1079BD7AD3C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2810" y="3601932"/>
            <a:ext cx="349758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9010" y="3601932"/>
            <a:ext cx="2331720" cy="206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0E862-9AC4-4040-AB6B-77C1C8A8D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74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518190" rtl="0" eaLnBrk="1" latinLnBrk="0" hangingPunct="1">
        <a:lnSpc>
          <a:spcPct val="90000"/>
        </a:lnSpc>
        <a:spcBef>
          <a:spcPct val="0"/>
        </a:spcBef>
        <a:buNone/>
        <a:defRPr sz="24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548" indent="-129548" algn="l" defTabSz="5181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38864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60" kern="1200">
          <a:solidFill>
            <a:schemeClr val="tx1"/>
          </a:solidFill>
          <a:latin typeface="+mn-lt"/>
          <a:ea typeface="+mn-ea"/>
          <a:cs typeface="+mn-cs"/>
        </a:defRPr>
      </a:lvl2pPr>
      <a:lvl3pPr marL="647738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833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92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502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4119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3214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2310" indent="-129548" algn="l" defTabSz="518190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9095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8190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728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638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5476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4571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3667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2762" algn="l" defTabSz="518190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9A871385-1F83-C762-869B-E41F09ADD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4"/>
          <a:stretch/>
        </p:blipFill>
        <p:spPr bwMode="auto">
          <a:xfrm>
            <a:off x="1858909" y="1448449"/>
            <a:ext cx="4663397" cy="2395573"/>
          </a:xfrm>
          <a:prstGeom prst="rect">
            <a:avLst/>
          </a:prstGeom>
          <a:noFill/>
          <a:effectLst>
            <a:softEdge rad="2286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16" descr="Image">
            <a:extLst>
              <a:ext uri="{FF2B5EF4-FFF2-40B4-BE49-F238E27FC236}">
                <a16:creationId xmlns:a16="http://schemas.microsoft.com/office/drawing/2014/main" id="{9A69BAA0-EE14-CF65-8855-AC5961EEA6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29200" y="17907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2" name="Picture 18" descr="NeRF: Representing Scenes as Neural Radiance Fields for View Synthesis (ML  Research Paper Explained)">
            <a:extLst>
              <a:ext uri="{FF2B5EF4-FFF2-40B4-BE49-F238E27FC236}">
                <a16:creationId xmlns:a16="http://schemas.microsoft.com/office/drawing/2014/main" id="{FE7BB70E-91B7-431C-8288-56681BF028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7" t="53920" r="33344" b="9672"/>
          <a:stretch/>
        </p:blipFill>
        <p:spPr bwMode="auto">
          <a:xfrm>
            <a:off x="138640" y="1940100"/>
            <a:ext cx="2228186" cy="175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2F764-5696-9D77-7419-4D39398287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</a:blip>
          <a:srcRect l="1788" r="4498"/>
          <a:stretch/>
        </p:blipFill>
        <p:spPr>
          <a:xfrm>
            <a:off x="3702594" y="1661223"/>
            <a:ext cx="2005986" cy="4847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6607A06-5405-CC21-731B-41B18EBC446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9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049" b="94332" l="3292" r="92593">
                        <a14:foregroundMark x1="58025" y1="4049" x2="58025" y2="4049"/>
                        <a14:foregroundMark x1="92593" y1="48988" x2="92593" y2="48988"/>
                        <a14:foregroundMark x1="7819" y1="48583" x2="7819" y2="48583"/>
                        <a14:foregroundMark x1="46502" y1="91498" x2="46502" y2="91498"/>
                        <a14:foregroundMark x1="47325" y1="94332" x2="47325" y2="94332"/>
                        <a14:foregroundMark x1="3292" y1="47368" x2="3292" y2="47368"/>
                      </a14:backgroundRemoval>
                    </a14:imgEffect>
                    <a14:imgEffect>
                      <a14:artisticGlowEdges trans="0" smoothness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118532">
            <a:off x="8046129" y="1531662"/>
            <a:ext cx="1493929" cy="1552788"/>
          </a:xfrm>
          <a:prstGeom prst="rect">
            <a:avLst/>
          </a:prstGeom>
          <a:effectLst>
            <a:softEdge rad="381000"/>
          </a:effectLst>
        </p:spPr>
      </p:pic>
      <p:pic>
        <p:nvPicPr>
          <p:cNvPr id="1034" name="Picture 10" descr="What do the numbers on a camera lens mean? - Elements Property">
            <a:extLst>
              <a:ext uri="{FF2B5EF4-FFF2-40B4-BE49-F238E27FC236}">
                <a16:creationId xmlns:a16="http://schemas.microsoft.com/office/drawing/2014/main" id="{F3501761-F24C-38A9-7F7E-349404058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6" t="29716" r="25826" b="24729"/>
          <a:stretch/>
        </p:blipFill>
        <p:spPr bwMode="auto">
          <a:xfrm rot="10800000">
            <a:off x="5546273" y="42179"/>
            <a:ext cx="4816927" cy="3886200"/>
          </a:xfrm>
          <a:prstGeom prst="flowChartDelay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030816-90B3-AA7C-AC8C-E2E8EB031914}"/>
              </a:ext>
            </a:extLst>
          </p:cNvPr>
          <p:cNvSpPr txBox="1"/>
          <p:nvPr/>
        </p:nvSpPr>
        <p:spPr>
          <a:xfrm>
            <a:off x="138640" y="176892"/>
            <a:ext cx="6532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glow rad="88900">
                    <a:srgbClr val="800000">
                      <a:alpha val="52000"/>
                    </a:srgbClr>
                  </a:glo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Advanced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218528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5539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Chahat Deep Singh</dc:creator>
  <cp:lastModifiedBy>Chahat Deep Singh</cp:lastModifiedBy>
  <cp:revision>20</cp:revision>
  <dcterms:created xsi:type="dcterms:W3CDTF">2023-11-14T01:38:02Z</dcterms:created>
  <dcterms:modified xsi:type="dcterms:W3CDTF">2024-06-24T19:54:43Z</dcterms:modified>
</cp:coreProperties>
</file>