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1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5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7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64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5EFEC-629B-4828-BCCA-27FA021DC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4" b="13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B6BF-8C33-4283-8E18-10724F01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Sentiment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DC354-DA8E-4FCE-B02A-3595A39BC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800" dirty="0"/>
              <a:t>Using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4679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3A180"/>
      </a:accent3>
      <a:accent4>
        <a:srgbClr val="A3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dennis labajo</dc:creator>
  <cp:lastModifiedBy>dennis labajo</cp:lastModifiedBy>
  <cp:revision>1</cp:revision>
  <dcterms:created xsi:type="dcterms:W3CDTF">2021-01-02T02:58:24Z</dcterms:created>
  <dcterms:modified xsi:type="dcterms:W3CDTF">2021-01-02T03:01:52Z</dcterms:modified>
</cp:coreProperties>
</file>