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8" r:id="rId8"/>
    <p:sldId id="260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16286E"/>
    <a:srgbClr val="6313DC"/>
    <a:srgbClr val="7BEBD8"/>
    <a:srgbClr val="8335E5"/>
    <a:srgbClr val="6B8DE1"/>
    <a:srgbClr val="6C92E1"/>
    <a:srgbClr val="1E3ADA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130" y="77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165547-DF3A-4694-9097-2BDAF2003713}"/>
              </a:ext>
            </a:extLst>
          </p:cNvPr>
          <p:cNvSpPr txBox="1"/>
          <p:nvPr/>
        </p:nvSpPr>
        <p:spPr>
          <a:xfrm>
            <a:off x="612169" y="2272232"/>
            <a:ext cx="9840387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 BETWEEN HUMAN RESOUCES AND SOCIAL WORK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R.Praiselin David .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xmlns="" id="{E56C5C06-BE0B-4D3E-8B77-1A2F0B930590}"/>
              </a:ext>
            </a:extLst>
          </p:cNvPr>
          <p:cNvGrpSpPr/>
          <p:nvPr/>
        </p:nvGrpSpPr>
        <p:grpSpPr>
          <a:xfrm>
            <a:off x="551505" y="523801"/>
            <a:ext cx="1055621" cy="870890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xmlns="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xmlns="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xmlns="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xmlns="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xmlns="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xmlns="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xmlns="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xmlns="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xmlns="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3597429"/>
            <a:ext cx="8682182" cy="1660372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1001392" y="251998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endCxn id="13" idx="2"/>
          </p:cNvCxnSpPr>
          <p:nvPr/>
        </p:nvCxnSpPr>
        <p:spPr>
          <a:xfrm flipH="1">
            <a:off x="649296" y="251998"/>
            <a:ext cx="7708" cy="59550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4873" y="977436"/>
            <a:ext cx="4251351" cy="5443671"/>
            <a:chOff x="518433" y="1692049"/>
            <a:chExt cx="4201583" cy="37603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2369"/>
              <a:chOff x="518433" y="1851126"/>
              <a:chExt cx="4201583" cy="36236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xmlns="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9101D99-B002-4698-9C7E-C942B9AA2D39}"/>
                  </a:ext>
                </a:extLst>
              </p:cNvPr>
              <p:cNvSpPr/>
              <p:nvPr/>
            </p:nvSpPr>
            <p:spPr>
              <a:xfrm>
                <a:off x="1163168" y="1851126"/>
                <a:ext cx="3556848" cy="3401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Introduction &amp; what is Human resources and social work 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3401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Definition of Human resources and social work  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510251"/>
              <a:chOff x="518433" y="3597907"/>
              <a:chExt cx="4201583" cy="51025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51025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Features of human resources and social work</a:t>
                </a:r>
              </a:p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510251"/>
              <a:chOff x="518433" y="4478260"/>
              <a:chExt cx="4201583" cy="51025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51025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cs typeface="Segoe UI" panose="020B0502040204020203" pitchFamily="34" charset="0"/>
                  </a:rPr>
                  <a:t>Relationship between Human resources and social work </a:t>
                </a:r>
              </a:p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39696" y="221942"/>
            <a:ext cx="11952303" cy="6847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D3DD8E-0492-4A48-B06C-F87FA5CFE3C0}"/>
              </a:ext>
            </a:extLst>
          </p:cNvPr>
          <p:cNvSpPr txBox="1"/>
          <p:nvPr/>
        </p:nvSpPr>
        <p:spPr>
          <a:xfrm>
            <a:off x="581891" y="35967"/>
            <a:ext cx="930953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 ARE MOTIVATED BY: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EBB415A0-39A4-4597-926D-819C33316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xmlns="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xmlns="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xmlns="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xmlns="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xmlns="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xmlns="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xmlns="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xmlns="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xmlns="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xmlns="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xmlns="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xmlns="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xmlns="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xmlns="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xmlns="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xmlns="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xmlns="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xmlns="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xmlns="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xmlns="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xmlns="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xmlns="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xmlns="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xmlns="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xmlns="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xmlns="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xmlns="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xmlns="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xmlns="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xmlns="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xmlns="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xmlns="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xmlns="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xmlns="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xmlns="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xmlns="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xmlns="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xmlns="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xmlns="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xmlns="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xmlns="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xmlns="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xmlns="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xmlns="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xmlns="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xmlns="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xmlns="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65%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xmlns="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xmlns="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xmlns="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xmlns="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xmlns="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xmlns="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80%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xmlns="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xmlns="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</a:p>
            </p:txBody>
          </p:sp>
        </p:grp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xmlns="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581891" y="1478163"/>
            <a:ext cx="10771909" cy="4698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human resources field began to take shape in 19th century Europe. It built on a simple idea by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Robert Owen (1771-1858) and Charles Babbage (1791-1871)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during the industrial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revolution. The social work was introduced by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Jane Addams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(1860–1935) was a founder of the U.S. Settlement House movement and is considered one of the early influences on professional social work in the United States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resources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 the set of people who make up the workforce of an organization, business sector, industry, or economy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Social work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 a profession in which trained professionals are devoted to helping vulnerable people and communities work through challenges they face in everyday life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what is HR? 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organization, Human Resources is the department in charge of all employees and employee-related operations. As a term, we also use it to describe the entire workforce of an organization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Social work?</a:t>
            </a:r>
          </a:p>
          <a:p>
            <a:pPr marL="0" indent="0">
              <a:buNone/>
            </a:pPr>
            <a:r>
              <a:rPr lang="en-US" sz="1800" dirty="0"/>
              <a:t>Social work is a practice-based profession that promotes social change, development, cohesion and the empowerment of people and communities.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/>
          <a:lstStyle/>
          <a:p>
            <a:r>
              <a:rPr lang="en-US" dirty="0" smtClean="0">
                <a:solidFill>
                  <a:srgbClr val="1628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endParaRPr lang="en-IN" dirty="0">
              <a:solidFill>
                <a:srgbClr val="1628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21" y="1429306"/>
            <a:ext cx="10515600" cy="467663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Human Resources: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Megginson defined “HR as the total knowledge, skills, creative abilities, talents, and aptitudes of an organization's workforce, as well as the value, attitudes, and beliefs of the individuals involved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Social Work 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W.A. Friedlander said, “Social work is a professional service based upon scientific knowledge and skill in human relations, which assists individual alone or in groups to obtain social and personal satisfactions and independence.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0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xmlns="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xmlns="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xmlns="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xmlns="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xmlns="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xmlns="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xmlns="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xmlns="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xmlns="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xmlns="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xmlns="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xmlns="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xmlns="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xmlns="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xmlns="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xmlns="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xmlns="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xmlns="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xmlns="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xmlns="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xmlns="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xmlns="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xmlns="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xmlns="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xmlns="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xmlns="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xmlns="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xmlns="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xmlns="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xmlns="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xmlns="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xmlns="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xmlns="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xmlns="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xmlns="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xmlns="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xmlns="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xmlns="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xmlns="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xmlns="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xmlns="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xmlns="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xmlns="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xmlns="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xmlns="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xmlns="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xmlns="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xmlns="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xmlns="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xmlns="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xmlns="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xmlns="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xmlns="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xmlns="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xmlns="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xmlns="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xmlns="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xmlns="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xmlns="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xmlns="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xmlns="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xmlns="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xmlns="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xmlns="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xmlns="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xmlns="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xmlns="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xmlns="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xmlns="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xmlns="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xmlns="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xmlns="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xmlns="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xmlns="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xmlns="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xmlns="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xmlns="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xmlns="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xmlns="" id="{28F9A76E-D468-407E-9575-CEACF445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568681" y="1055852"/>
            <a:ext cx="2362907" cy="4379749"/>
            <a:chOff x="9700604" y="4157408"/>
            <a:chExt cx="3248289" cy="1375139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3380BC47-47FB-44F3-9E0B-80B83E426031}"/>
                </a:ext>
              </a:extLst>
            </p:cNvPr>
            <p:cNvSpPr txBox="1"/>
            <p:nvPr/>
          </p:nvSpPr>
          <p:spPr>
            <a:xfrm>
              <a:off x="9700604" y="4157408"/>
              <a:ext cx="2293628" cy="2319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FEATURES IN SOCIAL </a:t>
              </a:r>
            </a:p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xmlns="" id="{9DE6A47E-C4CC-416D-9C28-3273394521C8}"/>
                </a:ext>
              </a:extLst>
            </p:cNvPr>
            <p:cNvSpPr/>
            <p:nvPr/>
          </p:nvSpPr>
          <p:spPr>
            <a:xfrm>
              <a:off x="9855449" y="4411453"/>
              <a:ext cx="3093444" cy="112109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Empathy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Communication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Critical Thinking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Active Listening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 Care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Cultural  Competence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Patience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Professional Commitment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Advocacy</a:t>
              </a:r>
            </a:p>
            <a:p>
              <a:endPara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9CDDA2C-6FA4-497B-A320-3ED782990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09375" y="1395412"/>
            <a:ext cx="2186307" cy="4246724"/>
            <a:chOff x="1371901" y="2137357"/>
            <a:chExt cx="1922920" cy="1613558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xmlns="" id="{246A1BD9-59BD-467C-9A84-D6A5E4382773}"/>
                </a:ext>
              </a:extLst>
            </p:cNvPr>
            <p:cNvSpPr txBox="1"/>
            <p:nvPr/>
          </p:nvSpPr>
          <p:spPr>
            <a:xfrm>
              <a:off x="1371901" y="2137357"/>
              <a:ext cx="1617521" cy="2806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 IN  HUMAN </a:t>
              </a:r>
              <a:r>
                <a:rPr lang="en-US" sz="16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RESOURCES: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xmlns="" id="{594EDD4C-FB3C-4D67-A0E0-448BE5307678}"/>
                </a:ext>
              </a:extLst>
            </p:cNvPr>
            <p:cNvSpPr/>
            <p:nvPr/>
          </p:nvSpPr>
          <p:spPr>
            <a:xfrm>
              <a:off x="1371901" y="2441178"/>
              <a:ext cx="1922920" cy="130973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Oriented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 Oriented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Gives opportunities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Oriented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oriented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 Future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Continuous Function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Oriented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i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Universal</a:t>
              </a:r>
            </a:p>
            <a:p>
              <a:endPara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endPara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xmlns="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506027" y="537996"/>
            <a:ext cx="12348840" cy="517856"/>
            <a:chOff x="9150083" y="4410750"/>
            <a:chExt cx="3433280" cy="517856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3DF722C9-361F-401E-AD34-54132A8436B3}"/>
                </a:ext>
              </a:extLst>
            </p:cNvPr>
            <p:cNvSpPr txBox="1"/>
            <p:nvPr/>
          </p:nvSpPr>
          <p:spPr>
            <a:xfrm>
              <a:off x="9150083" y="4410750"/>
              <a:ext cx="34332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Features of Human Resources  and social work :</a:t>
              </a:r>
              <a:endPara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xmlns="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xmlns="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941" y="150921"/>
            <a:ext cx="11638625" cy="12428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305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BETWEEN HUMAN RESOURCES AND SOCIAL WORK:</a:t>
            </a:r>
            <a:endParaRPr lang="en-IN" dirty="0">
              <a:solidFill>
                <a:srgbClr val="0305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1942" y="1535837"/>
            <a:ext cx="5775634" cy="719091"/>
          </a:xfrm>
        </p:spPr>
        <p:txBody>
          <a:bodyPr/>
          <a:lstStyle/>
          <a:p>
            <a:r>
              <a:rPr lang="en-US" dirty="0" smtClean="0"/>
              <a:t>Human Resources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1942" y="2505075"/>
            <a:ext cx="5775634" cy="3684588"/>
          </a:xfrm>
        </p:spPr>
        <p:txBody>
          <a:bodyPr>
            <a:normAutofit/>
          </a:bodyPr>
          <a:lstStyle/>
          <a:p>
            <a:r>
              <a:rPr lang="en-US" sz="1800" dirty="0"/>
              <a:t>Human Resources departments are often left to address the concerns that arise in the work environment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It is crucial for organizations to realize the importance between the work environment and worker’ outcomes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HR is a vast field.  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It includes staffing, basic workplace policies, compensation and benefits</a:t>
            </a:r>
            <a:r>
              <a:rPr lang="en-US" sz="1800" dirty="0" smtClean="0"/>
              <a:t>, </a:t>
            </a:r>
            <a:r>
              <a:rPr lang="en-US" sz="1800" dirty="0"/>
              <a:t>training and developing </a:t>
            </a:r>
            <a:r>
              <a:rPr lang="en-US" sz="1800" dirty="0" smtClean="0"/>
              <a:t>employees </a:t>
            </a:r>
            <a:r>
              <a:rPr lang="en-US" sz="1800" dirty="0" err="1" smtClean="0"/>
              <a:t>etc</a:t>
            </a:r>
            <a:r>
              <a:rPr lang="en-US" sz="1800" dirty="0" smtClean="0"/>
              <a:t>…</a:t>
            </a:r>
            <a:endParaRPr lang="en-IN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41002" y="1535837"/>
            <a:ext cx="5619564" cy="719091"/>
          </a:xfrm>
        </p:spPr>
        <p:txBody>
          <a:bodyPr/>
          <a:lstStyle/>
          <a:p>
            <a:r>
              <a:rPr lang="en-US" dirty="0" smtClean="0"/>
              <a:t>Social Work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41002" y="2505075"/>
            <a:ext cx="5619564" cy="3684588"/>
          </a:xfrm>
        </p:spPr>
        <p:txBody>
          <a:bodyPr>
            <a:normAutofit/>
          </a:bodyPr>
          <a:lstStyle/>
          <a:p>
            <a:r>
              <a:rPr lang="en-US" sz="1800" dirty="0"/>
              <a:t>Social work is the profession of communicating with other people</a:t>
            </a:r>
            <a:r>
              <a:rPr lang="en-US" sz="1800" dirty="0" smtClean="0"/>
              <a:t>.</a:t>
            </a:r>
            <a:endParaRPr lang="en-IN" sz="1800" dirty="0"/>
          </a:p>
          <a:p>
            <a:r>
              <a:rPr lang="en-US" sz="1800" dirty="0"/>
              <a:t>It is through mistakes and experimentation that we as humans have the potential to learn and positively progress</a:t>
            </a:r>
            <a:r>
              <a:rPr lang="en-US" sz="1800" dirty="0" smtClean="0"/>
              <a:t>.</a:t>
            </a:r>
            <a:endParaRPr lang="en-IN" sz="1800" dirty="0"/>
          </a:p>
          <a:p>
            <a:r>
              <a:rPr lang="en-US" sz="1800" dirty="0" smtClean="0"/>
              <a:t>Social work is a practical field of experience.</a:t>
            </a:r>
          </a:p>
          <a:p>
            <a:r>
              <a:rPr lang="en-US" sz="1800" dirty="0" smtClean="0"/>
              <a:t>It includes skills ,values, ethics , principles </a:t>
            </a:r>
            <a:r>
              <a:rPr lang="en-US" sz="1800" dirty="0"/>
              <a:t>e</a:t>
            </a:r>
            <a:r>
              <a:rPr lang="en-US" sz="1800" dirty="0" smtClean="0"/>
              <a:t>tc..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49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3F418-8757-4A9C-9AAF-2EFD75A2BEFB}">
  <ds:schemaRefs>
    <ds:schemaRef ds:uri="16c05727-aa75-4e4a-9b5f-8a80a1165891"/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314</Words>
  <Application>Microsoft Office PowerPoint</Application>
  <PresentationFormat>Widescreen</PresentationFormat>
  <Paragraphs>79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3</vt:lpstr>
      <vt:lpstr>DEFINITION:</vt:lpstr>
      <vt:lpstr>Human resources slide 4</vt:lpstr>
      <vt:lpstr>RELATIONSHIP BETWEEN HUMAN RESOURCES AND SOCIAL WORK:</vt:lpstr>
      <vt:lpstr>Human resources slide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2022-08-29T18:30:37Z</dcterms:created>
  <dcterms:modified xsi:type="dcterms:W3CDTF">2022-09-25T09:30:48Z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