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0" r:id="rId4"/>
    <p:sldId id="270" r:id="rId5"/>
    <p:sldId id="265" r:id="rId6"/>
    <p:sldId id="261" r:id="rId7"/>
    <p:sldId id="269"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10/25/2023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10/25/2023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10/25/2023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10/25/2023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10/25/2023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EBD9D5-BF1E-EB69-1998-7033696D8A4B}"/>
              </a:ext>
            </a:extLst>
          </p:cNvPr>
          <p:cNvSpPr>
            <a:spLocks noGrp="1"/>
          </p:cNvSpPr>
          <p:nvPr>
            <p:ph type="subTitle" idx="1"/>
          </p:nvPr>
        </p:nvSpPr>
        <p:spPr>
          <a:xfrm>
            <a:off x="2680163" y="1952770"/>
            <a:ext cx="6831673" cy="2952459"/>
          </a:xfrm>
        </p:spPr>
        <p:txBody>
          <a:bodyPr>
            <a:noAutofit/>
          </a:bodyPr>
          <a:lstStyle/>
          <a:p>
            <a:r>
              <a:rPr lang="en-IN" sz="9600" dirty="0">
                <a:latin typeface="Times New Roman" panose="02020603050405020304" pitchFamily="18" charset="0"/>
                <a:cs typeface="Times New Roman" panose="02020603050405020304" pitchFamily="18" charset="0"/>
              </a:rPr>
              <a:t>Smart water Fountains</a:t>
            </a:r>
          </a:p>
        </p:txBody>
      </p:sp>
    </p:spTree>
    <p:extLst>
      <p:ext uri="{BB962C8B-B14F-4D97-AF65-F5344CB8AC3E}">
        <p14:creationId xmlns:p14="http://schemas.microsoft.com/office/powerpoint/2010/main" val="91685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836AE6-FD6C-2A5C-57A4-66C5C2BE7806}"/>
              </a:ext>
            </a:extLst>
          </p:cNvPr>
          <p:cNvSpPr txBox="1"/>
          <p:nvPr/>
        </p:nvSpPr>
        <p:spPr>
          <a:xfrm>
            <a:off x="1296955" y="1604866"/>
            <a:ext cx="8453534" cy="4814972"/>
          </a:xfrm>
          <a:prstGeom prst="rect">
            <a:avLst/>
          </a:prstGeom>
          <a:noFill/>
        </p:spPr>
        <p:txBody>
          <a:bodyPr wrap="square">
            <a:spAutoFit/>
          </a:bodyPr>
          <a:lstStyle/>
          <a:p>
            <a:pPr marR="2220595" algn="just">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Smart water fountains are innovative devices combine</a:t>
            </a: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water filtration with advanced technology. They offer touchless, hands-free operation and often feature sensors for user interaction and maintenance alerts. Connectivity options enable remote monitoring, data analytics, and customization. These fountains are ideal for environments like offices and public spaces, promoting water quality, hygiene, and sustainability. They also encourage the use of reusable containers, reducing the need for single-use plastic bottles</a:t>
            </a:r>
            <a:r>
              <a:rPr lang="en-IN" sz="2400" kern="100" dirty="0">
                <a:solidFill>
                  <a:srgbClr val="D1D5D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C6ED909-897D-7519-1230-5D2BEAB8AC99}"/>
              </a:ext>
            </a:extLst>
          </p:cNvPr>
          <p:cNvSpPr txBox="1"/>
          <p:nvPr/>
        </p:nvSpPr>
        <p:spPr>
          <a:xfrm>
            <a:off x="889519" y="509668"/>
            <a:ext cx="5393094" cy="584775"/>
          </a:xfrm>
          <a:prstGeom prst="rect">
            <a:avLst/>
          </a:prstGeom>
          <a:noFill/>
        </p:spPr>
        <p:txBody>
          <a:bodyPr wrap="square" rtlCol="0">
            <a:spAutoFit/>
          </a:bodyPr>
          <a:lstStyle/>
          <a:p>
            <a:r>
              <a:rPr lang="en-IN" sz="3200" dirty="0"/>
              <a:t>SMART WATER FOUNTAIN</a:t>
            </a:r>
          </a:p>
        </p:txBody>
      </p:sp>
      <p:pic>
        <p:nvPicPr>
          <p:cNvPr id="2" name="Picture 4" descr="Versailles - Smart Garden Solar Water Feature - Water Features - Tong  Garden Centre">
            <a:extLst>
              <a:ext uri="{FF2B5EF4-FFF2-40B4-BE49-F238E27FC236}">
                <a16:creationId xmlns:a16="http://schemas.microsoft.com/office/drawing/2014/main" id="{E3E0CED0-5E32-0369-4948-6435D62EA7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4340" y="2576122"/>
            <a:ext cx="3560124" cy="2369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940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10F805-15F6-F8FB-B1C6-7D77C906AE59}"/>
              </a:ext>
            </a:extLst>
          </p:cNvPr>
          <p:cNvSpPr txBox="1"/>
          <p:nvPr/>
        </p:nvSpPr>
        <p:spPr>
          <a:xfrm>
            <a:off x="1203649" y="233264"/>
            <a:ext cx="355496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TINKERCAD</a:t>
            </a:r>
          </a:p>
        </p:txBody>
      </p:sp>
      <p:pic>
        <p:nvPicPr>
          <p:cNvPr id="6" name="Picture 5">
            <a:extLst>
              <a:ext uri="{FF2B5EF4-FFF2-40B4-BE49-F238E27FC236}">
                <a16:creationId xmlns:a16="http://schemas.microsoft.com/office/drawing/2014/main" id="{5B72E7C8-2ABD-7FD3-79CC-9D312AE5A852}"/>
              </a:ext>
            </a:extLst>
          </p:cNvPr>
          <p:cNvPicPr>
            <a:picLocks noChangeAspect="1"/>
          </p:cNvPicPr>
          <p:nvPr/>
        </p:nvPicPr>
        <p:blipFill>
          <a:blip r:embed="rId2"/>
          <a:stretch>
            <a:fillRect/>
          </a:stretch>
        </p:blipFill>
        <p:spPr>
          <a:xfrm>
            <a:off x="1483567" y="931896"/>
            <a:ext cx="10120604" cy="5692840"/>
          </a:xfrm>
          <a:prstGeom prst="rect">
            <a:avLst/>
          </a:prstGeom>
        </p:spPr>
      </p:pic>
    </p:spTree>
    <p:extLst>
      <p:ext uri="{BB962C8B-B14F-4D97-AF65-F5344CB8AC3E}">
        <p14:creationId xmlns:p14="http://schemas.microsoft.com/office/powerpoint/2010/main" val="2474417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D0B8F9-D934-BCF4-C736-15C5C32E5166}"/>
              </a:ext>
            </a:extLst>
          </p:cNvPr>
          <p:cNvPicPr>
            <a:picLocks noChangeAspect="1"/>
          </p:cNvPicPr>
          <p:nvPr/>
        </p:nvPicPr>
        <p:blipFill>
          <a:blip r:embed="rId2"/>
          <a:stretch>
            <a:fillRect/>
          </a:stretch>
        </p:blipFill>
        <p:spPr>
          <a:xfrm>
            <a:off x="5859625" y="178031"/>
            <a:ext cx="3106595" cy="3444181"/>
          </a:xfrm>
          <a:prstGeom prst="rect">
            <a:avLst/>
          </a:prstGeom>
        </p:spPr>
      </p:pic>
      <p:pic>
        <p:nvPicPr>
          <p:cNvPr id="7" name="Picture 6">
            <a:extLst>
              <a:ext uri="{FF2B5EF4-FFF2-40B4-BE49-F238E27FC236}">
                <a16:creationId xmlns:a16="http://schemas.microsoft.com/office/drawing/2014/main" id="{D66E9752-9D74-535A-9980-6597BFFE69B0}"/>
              </a:ext>
            </a:extLst>
          </p:cNvPr>
          <p:cNvPicPr>
            <a:picLocks noChangeAspect="1"/>
          </p:cNvPicPr>
          <p:nvPr/>
        </p:nvPicPr>
        <p:blipFill>
          <a:blip r:embed="rId3"/>
          <a:stretch>
            <a:fillRect/>
          </a:stretch>
        </p:blipFill>
        <p:spPr>
          <a:xfrm>
            <a:off x="877077" y="94055"/>
            <a:ext cx="4648073" cy="3898700"/>
          </a:xfrm>
          <a:prstGeom prst="rect">
            <a:avLst/>
          </a:prstGeom>
        </p:spPr>
      </p:pic>
      <p:pic>
        <p:nvPicPr>
          <p:cNvPr id="9" name="Picture 8">
            <a:extLst>
              <a:ext uri="{FF2B5EF4-FFF2-40B4-BE49-F238E27FC236}">
                <a16:creationId xmlns:a16="http://schemas.microsoft.com/office/drawing/2014/main" id="{125FE08A-E71B-A5F3-B83C-DC1C22A65C67}"/>
              </a:ext>
            </a:extLst>
          </p:cNvPr>
          <p:cNvPicPr>
            <a:picLocks noChangeAspect="1"/>
          </p:cNvPicPr>
          <p:nvPr/>
        </p:nvPicPr>
        <p:blipFill>
          <a:blip r:embed="rId4"/>
          <a:stretch>
            <a:fillRect/>
          </a:stretch>
        </p:blipFill>
        <p:spPr>
          <a:xfrm>
            <a:off x="2873843" y="4100940"/>
            <a:ext cx="6444313" cy="2757060"/>
          </a:xfrm>
          <a:prstGeom prst="rect">
            <a:avLst/>
          </a:prstGeom>
        </p:spPr>
      </p:pic>
    </p:spTree>
    <p:extLst>
      <p:ext uri="{BB962C8B-B14F-4D97-AF65-F5344CB8AC3E}">
        <p14:creationId xmlns:p14="http://schemas.microsoft.com/office/powerpoint/2010/main" val="837102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1AD248F-C815-E2AD-F939-66CF535B2378}"/>
              </a:ext>
            </a:extLst>
          </p:cNvPr>
          <p:cNvPicPr>
            <a:picLocks noChangeAspect="1"/>
          </p:cNvPicPr>
          <p:nvPr/>
        </p:nvPicPr>
        <p:blipFill>
          <a:blip r:embed="rId2"/>
          <a:stretch>
            <a:fillRect/>
          </a:stretch>
        </p:blipFill>
        <p:spPr>
          <a:xfrm>
            <a:off x="2054409" y="1296956"/>
            <a:ext cx="7021884" cy="5477069"/>
          </a:xfrm>
          <a:prstGeom prst="rect">
            <a:avLst/>
          </a:prstGeom>
        </p:spPr>
      </p:pic>
      <p:sp>
        <p:nvSpPr>
          <p:cNvPr id="9" name="TextBox 8">
            <a:extLst>
              <a:ext uri="{FF2B5EF4-FFF2-40B4-BE49-F238E27FC236}">
                <a16:creationId xmlns:a16="http://schemas.microsoft.com/office/drawing/2014/main" id="{3FCBC843-95DF-5151-37CE-7F2DDCB8B371}"/>
              </a:ext>
            </a:extLst>
          </p:cNvPr>
          <p:cNvSpPr txBox="1"/>
          <p:nvPr/>
        </p:nvSpPr>
        <p:spPr>
          <a:xfrm>
            <a:off x="811762" y="205273"/>
            <a:ext cx="7639379"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Schematic diagram of smart water fountains</a:t>
            </a:r>
          </a:p>
        </p:txBody>
      </p:sp>
    </p:spTree>
    <p:extLst>
      <p:ext uri="{BB962C8B-B14F-4D97-AF65-F5344CB8AC3E}">
        <p14:creationId xmlns:p14="http://schemas.microsoft.com/office/powerpoint/2010/main" val="3202182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7211C6-C5AC-F21B-95CA-C5EB821BC0D6}"/>
              </a:ext>
            </a:extLst>
          </p:cNvPr>
          <p:cNvSpPr txBox="1"/>
          <p:nvPr/>
        </p:nvSpPr>
        <p:spPr>
          <a:xfrm>
            <a:off x="781438" y="0"/>
            <a:ext cx="7952015" cy="1235788"/>
          </a:xfrm>
          <a:prstGeom prst="rect">
            <a:avLst/>
          </a:prstGeom>
          <a:noFill/>
        </p:spPr>
        <p:txBody>
          <a:bodyPr wrap="square">
            <a:spAutoFit/>
          </a:bodyPr>
          <a:lstStyle/>
          <a:p>
            <a:pPr indent="90170">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ULTRASONIC SENSOR</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An ultrasonic sensor is an instrument that measures the distance to an object using ultrasonic sound waves. An ultrasonic sensor uses a transducer to send and receive ultrasonic pulses that relay back information about an object's proximity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Robotbanao HC-SR04 Ultrasonic Distance Measuring Sensor For Development  Board And Robot-Pack Of 1">
            <a:extLst>
              <a:ext uri="{FF2B5EF4-FFF2-40B4-BE49-F238E27FC236}">
                <a16:creationId xmlns:a16="http://schemas.microsoft.com/office/drawing/2014/main" id="{6642F844-0087-4864-7907-D8B0F15D3A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3167" y="163399"/>
            <a:ext cx="2015412" cy="1340409"/>
          </a:xfrm>
          <a:prstGeom prst="rect">
            <a:avLst/>
          </a:prstGeom>
          <a:noFill/>
          <a:ln>
            <a:noFill/>
          </a:ln>
        </p:spPr>
      </p:pic>
      <p:sp>
        <p:nvSpPr>
          <p:cNvPr id="8" name="TextBox 7">
            <a:extLst>
              <a:ext uri="{FF2B5EF4-FFF2-40B4-BE49-F238E27FC236}">
                <a16:creationId xmlns:a16="http://schemas.microsoft.com/office/drawing/2014/main" id="{5C85D01C-51CC-BD9D-19AC-D7CFC922C60B}"/>
              </a:ext>
            </a:extLst>
          </p:cNvPr>
          <p:cNvSpPr txBox="1"/>
          <p:nvPr/>
        </p:nvSpPr>
        <p:spPr>
          <a:xfrm>
            <a:off x="781439" y="1583943"/>
            <a:ext cx="8073312" cy="1499257"/>
          </a:xfrm>
          <a:prstGeom prst="rect">
            <a:avLst/>
          </a:prstGeom>
          <a:noFill/>
        </p:spPr>
        <p:txBody>
          <a:bodyPr wrap="square">
            <a:spAutoFit/>
          </a:bodyPr>
          <a:lstStyle/>
          <a:p>
            <a:pPr algn="just">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TEMPERATURE SENSOR</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 temperature sensor is a device used to measure temperature. This can be air temperature, liquid temperature or the temperature of solid matter. There are different types of temperature sensors available and they each use different technologies and principles to take the temperature measurement</a:t>
            </a:r>
            <a:r>
              <a:rPr lang="en-IN" sz="16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descr="LM35 Temperature Sensor">
            <a:extLst>
              <a:ext uri="{FF2B5EF4-FFF2-40B4-BE49-F238E27FC236}">
                <a16:creationId xmlns:a16="http://schemas.microsoft.com/office/drawing/2014/main" id="{94454BBC-F4E5-06B8-4D86-E844FA3D9E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3167" y="1835383"/>
            <a:ext cx="1731502" cy="1179711"/>
          </a:xfrm>
          <a:prstGeom prst="rect">
            <a:avLst/>
          </a:prstGeom>
          <a:noFill/>
          <a:ln>
            <a:noFill/>
          </a:ln>
        </p:spPr>
      </p:pic>
      <p:sp>
        <p:nvSpPr>
          <p:cNvPr id="11" name="TextBox 10">
            <a:extLst>
              <a:ext uri="{FF2B5EF4-FFF2-40B4-BE49-F238E27FC236}">
                <a16:creationId xmlns:a16="http://schemas.microsoft.com/office/drawing/2014/main" id="{3ED8FF2D-7DAF-3AE3-3CDA-5A68997EF16A}"/>
              </a:ext>
            </a:extLst>
          </p:cNvPr>
          <p:cNvSpPr txBox="1"/>
          <p:nvPr/>
        </p:nvSpPr>
        <p:spPr>
          <a:xfrm>
            <a:off x="781438" y="3420126"/>
            <a:ext cx="8203941" cy="1235788"/>
          </a:xfrm>
          <a:prstGeom prst="rect">
            <a:avLst/>
          </a:prstGeom>
          <a:noFill/>
        </p:spPr>
        <p:txBody>
          <a:bodyPr wrap="square">
            <a:spAutoFit/>
          </a:bodyPr>
          <a:lstStyle/>
          <a:p>
            <a:pPr algn="just">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PIR SENSOR</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 passive infrared sensor (PIR sensor) is an electronic sensor that measures infrared (IR) light radiating from objects in its field of view. They are most often used in PIR-based motion detectors. PIR sensors are commonly used in security alarms and automatic lighting application</a:t>
            </a:r>
            <a:r>
              <a:rPr lang="en-IN" sz="1600" kern="0" dirty="0">
                <a:solidFill>
                  <a:srgbClr val="BDC1C6"/>
                </a:solidFill>
                <a:effectLst/>
                <a:latin typeface="Times New Roman" panose="02020603050405020304" pitchFamily="18" charset="0"/>
                <a:ea typeface="Times New Roman" panose="02020603050405020304" pitchFamily="18" charset="0"/>
                <a:cs typeface="Times New Roman" panose="02020603050405020304" pitchFamily="18" charset="0"/>
              </a:rPr>
              <a: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descr="Generic KG001 HC-SR501 PIR Sensor Pyroelectric Infrared Module : Amazon.in:  Industrial &amp; Scientific">
            <a:extLst>
              <a:ext uri="{FF2B5EF4-FFF2-40B4-BE49-F238E27FC236}">
                <a16:creationId xmlns:a16="http://schemas.microsoft.com/office/drawing/2014/main" id="{0C09EEDF-D196-D4E8-D339-73FC0442E9B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387660" y="3346669"/>
            <a:ext cx="2340919" cy="1542571"/>
          </a:xfrm>
          <a:prstGeom prst="rect">
            <a:avLst/>
          </a:prstGeom>
          <a:noFill/>
          <a:ln>
            <a:noFill/>
          </a:ln>
        </p:spPr>
      </p:pic>
      <p:sp>
        <p:nvSpPr>
          <p:cNvPr id="2" name="TextBox 1">
            <a:extLst>
              <a:ext uri="{FF2B5EF4-FFF2-40B4-BE49-F238E27FC236}">
                <a16:creationId xmlns:a16="http://schemas.microsoft.com/office/drawing/2014/main" id="{B922F59F-28BF-0BFE-5803-87F6792745A3}"/>
              </a:ext>
            </a:extLst>
          </p:cNvPr>
          <p:cNvSpPr txBox="1"/>
          <p:nvPr/>
        </p:nvSpPr>
        <p:spPr>
          <a:xfrm>
            <a:off x="678801" y="4823563"/>
            <a:ext cx="2202024"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FORCE SENSOR</a:t>
            </a:r>
          </a:p>
        </p:txBody>
      </p:sp>
      <p:sp>
        <p:nvSpPr>
          <p:cNvPr id="4" name="TextBox 3">
            <a:extLst>
              <a:ext uri="{FF2B5EF4-FFF2-40B4-BE49-F238E27FC236}">
                <a16:creationId xmlns:a16="http://schemas.microsoft.com/office/drawing/2014/main" id="{9428819D-12FA-47AC-C49D-B40B2E8314EB}"/>
              </a:ext>
            </a:extLst>
          </p:cNvPr>
          <p:cNvSpPr txBox="1"/>
          <p:nvPr/>
        </p:nvSpPr>
        <p:spPr>
          <a:xfrm>
            <a:off x="781437" y="5274057"/>
            <a:ext cx="7952015" cy="830997"/>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A force sensor is a device that measures applied force or load. It can be in the form of strain gauges, piezoelectric elements, or other technologies. Force sensors find applications in fields such as robotics, industrial automation, and material testing.</a:t>
            </a:r>
            <a:endParaRPr lang="en-IN" sz="1600" dirty="0">
              <a:latin typeface="Times New Roman" panose="02020603050405020304" pitchFamily="18" charset="0"/>
              <a:cs typeface="Times New Roman" panose="02020603050405020304" pitchFamily="18" charset="0"/>
            </a:endParaRPr>
          </a:p>
        </p:txBody>
      </p:sp>
      <p:pic>
        <p:nvPicPr>
          <p:cNvPr id="1026" name="Picture 2" descr="FSR402 เซนเซอร์วัดแรงกด Force Sensing Resistor | Shopee Thailand">
            <a:extLst>
              <a:ext uri="{FF2B5EF4-FFF2-40B4-BE49-F238E27FC236}">
                <a16:creationId xmlns:a16="http://schemas.microsoft.com/office/drawing/2014/main" id="{423DA0E1-9757-F189-5317-E4251C76C1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0347" y="5084385"/>
            <a:ext cx="1610216" cy="1610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386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DA4ABD-FDB8-F9F9-5B87-311920886ABB}"/>
              </a:ext>
            </a:extLst>
          </p:cNvPr>
          <p:cNvSpPr txBox="1"/>
          <p:nvPr/>
        </p:nvSpPr>
        <p:spPr>
          <a:xfrm>
            <a:off x="2687218" y="1791477"/>
            <a:ext cx="10152456" cy="3865256"/>
          </a:xfrm>
          <a:prstGeom prst="rect">
            <a:avLst/>
          </a:prstGeom>
          <a:noFill/>
        </p:spPr>
        <p:txBody>
          <a:bodyPr wrap="square" rtlCol="0">
            <a:spAutoFit/>
          </a:bodyPr>
          <a:lstStyle/>
          <a:p>
            <a:endParaRPr lang="en-IN" dirty="0"/>
          </a:p>
        </p:txBody>
      </p:sp>
      <p:sp>
        <p:nvSpPr>
          <p:cNvPr id="6" name="Rectangle 2">
            <a:extLst>
              <a:ext uri="{FF2B5EF4-FFF2-40B4-BE49-F238E27FC236}">
                <a16:creationId xmlns:a16="http://schemas.microsoft.com/office/drawing/2014/main" id="{12C4A69B-8EDC-26CF-E416-10CFAB4B0F40}"/>
              </a:ext>
            </a:extLst>
          </p:cNvPr>
          <p:cNvSpPr>
            <a:spLocks noChangeArrowheads="1"/>
          </p:cNvSpPr>
          <p:nvPr/>
        </p:nvSpPr>
        <p:spPr bwMode="auto">
          <a:xfrm>
            <a:off x="951722" y="891911"/>
            <a:ext cx="740850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include an additional set of terminals for measuring water quality, ensuring highly accurate values. Four-terminal potentiometers are often employed in calibration and measurement equipment .</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E400AD7-39B6-F76C-A19E-3B91D0CDA0AA}"/>
              </a:ext>
            </a:extLst>
          </p:cNvPr>
          <p:cNvSpPr txBox="1"/>
          <p:nvPr/>
        </p:nvSpPr>
        <p:spPr>
          <a:xfrm>
            <a:off x="951722" y="257462"/>
            <a:ext cx="2687216"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POTENTIOMETER </a:t>
            </a:r>
          </a:p>
        </p:txBody>
      </p:sp>
      <p:pic>
        <p:nvPicPr>
          <p:cNvPr id="2052" name="Picture 4" descr="Electronics Basics - How a Potentiometer Works | Random Nerd Tutorials">
            <a:extLst>
              <a:ext uri="{FF2B5EF4-FFF2-40B4-BE49-F238E27FC236}">
                <a16:creationId xmlns:a16="http://schemas.microsoft.com/office/drawing/2014/main" id="{F3A2BE36-A8C9-0BC7-06A7-C3A4470AAD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0671" y="541594"/>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3DAC83F-4634-956A-D6B1-84F96DBD58AC}"/>
              </a:ext>
            </a:extLst>
          </p:cNvPr>
          <p:cNvSpPr txBox="1"/>
          <p:nvPr/>
        </p:nvSpPr>
        <p:spPr>
          <a:xfrm>
            <a:off x="951722" y="2971715"/>
            <a:ext cx="7492482" cy="147732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 DC motor, short for Direct Current motor, is an electrical device that converts electrical energy into mechanical motion. It operates on the principle of the Lorentz force, where a current-carrying conductor in a magnetic field experiences a force. DC motors are widely used in various applications due to their simplicity and controllability. </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7C2E01-5E22-A1EB-5270-7FB0E7B9E2C4}"/>
              </a:ext>
            </a:extLst>
          </p:cNvPr>
          <p:cNvSpPr txBox="1"/>
          <p:nvPr/>
        </p:nvSpPr>
        <p:spPr>
          <a:xfrm>
            <a:off x="1082351" y="2141794"/>
            <a:ext cx="293914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DC MOTOR</a:t>
            </a:r>
          </a:p>
        </p:txBody>
      </p:sp>
      <p:pic>
        <p:nvPicPr>
          <p:cNvPr id="1026" name="Picture 2" descr="7 Things you Need to Know About DC Motor Controller">
            <a:extLst>
              <a:ext uri="{FF2B5EF4-FFF2-40B4-BE49-F238E27FC236}">
                <a16:creationId xmlns:a16="http://schemas.microsoft.com/office/drawing/2014/main" id="{05105E5F-1F3B-2425-D0B3-D64985FB5E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5933" y="2601193"/>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425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9E42A1-908B-23CE-F1FD-1525C9474352}"/>
              </a:ext>
            </a:extLst>
          </p:cNvPr>
          <p:cNvSpPr>
            <a:spLocks noGrp="1"/>
          </p:cNvSpPr>
          <p:nvPr>
            <p:ph idx="1"/>
          </p:nvPr>
        </p:nvSpPr>
        <p:spPr>
          <a:xfrm>
            <a:off x="2313992" y="2481942"/>
            <a:ext cx="9601200" cy="3581400"/>
          </a:xfrm>
        </p:spPr>
        <p:txBody>
          <a:bodyPr>
            <a:normAutofit/>
          </a:bodyPr>
          <a:lstStyle/>
          <a:p>
            <a:pPr marL="0" indent="0">
              <a:buNone/>
            </a:pPr>
            <a:r>
              <a:rPr lang="en-IN" sz="9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0070057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{5ED1FB80-5670-4B8A-A8DF-2E7D4C3BF5F1}tf10001105</Template>
  <TotalTime>402</TotalTime>
  <Words>380</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Franklin Gothic Book</vt:lpstr>
      <vt:lpstr>Times New Roman</vt:lpstr>
      <vt:lpstr>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VICKY21EEE34@outlook.com</dc:creator>
  <cp:lastModifiedBy>VICKY21EEE34@outlook.com</cp:lastModifiedBy>
  <cp:revision>10</cp:revision>
  <dcterms:created xsi:type="dcterms:W3CDTF">2023-10-17T11:04:32Z</dcterms:created>
  <dcterms:modified xsi:type="dcterms:W3CDTF">2023-10-25T11:00:15Z</dcterms:modified>
</cp:coreProperties>
</file>