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 id="2147483696" r:id="rId5"/>
  </p:sldMasterIdLst>
  <p:sldIdLst>
    <p:sldId id="263" r:id="rId6"/>
    <p:sldId id="256" r:id="rId7"/>
    <p:sldId id="257" r:id="rId8"/>
    <p:sldId id="258" r:id="rId9"/>
    <p:sldId id="259" r:id="rId10"/>
    <p:sldId id="269" r:id="rId11"/>
    <p:sldId id="260" r:id="rId12"/>
    <p:sldId id="261" r:id="rId13"/>
    <p:sldId id="262"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9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C50111-55E4-45C7-BDF8-08B06F35865F}" v="4" dt="2020-01-22T08:01:42.0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29C030C9-109F-4B20-B4D1-9119C99C918D}" type="datetimeFigureOut">
              <a:rPr lang="en-IN" smtClean="0"/>
              <a:t>09-03-2020</a:t>
            </a:fld>
            <a:endParaRPr lang="en-IN"/>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IN"/>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B3019D85-028A-48EB-B094-B377EFD3EBF9}" type="slidenum">
              <a:rPr lang="en-IN" smtClean="0"/>
              <a:t>‹#›</a:t>
            </a:fld>
            <a:endParaRPr lang="en-IN"/>
          </a:p>
        </p:txBody>
      </p:sp>
    </p:spTree>
    <p:extLst>
      <p:ext uri="{BB962C8B-B14F-4D97-AF65-F5344CB8AC3E}">
        <p14:creationId xmlns:p14="http://schemas.microsoft.com/office/powerpoint/2010/main" val="2905421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C030C9-109F-4B20-B4D1-9119C99C918D}" type="datetimeFigureOut">
              <a:rPr lang="en-IN" smtClean="0"/>
              <a:t>09-03-2020</a:t>
            </a:fld>
            <a:endParaRPr lang="en-IN"/>
          </a:p>
        </p:txBody>
      </p:sp>
      <p:sp>
        <p:nvSpPr>
          <p:cNvPr id="6" name="Footer Placeholder 5"/>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3019D85-028A-48EB-B094-B377EFD3EBF9}" type="slidenum">
              <a:rPr lang="en-IN" smtClean="0"/>
              <a:t>‹#›</a:t>
            </a:fld>
            <a:endParaRPr lang="en-IN"/>
          </a:p>
        </p:txBody>
      </p:sp>
    </p:spTree>
    <p:extLst>
      <p:ext uri="{BB962C8B-B14F-4D97-AF65-F5344CB8AC3E}">
        <p14:creationId xmlns:p14="http://schemas.microsoft.com/office/powerpoint/2010/main" val="1423051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9C030C9-109F-4B20-B4D1-9119C99C918D}" type="datetimeFigureOut">
              <a:rPr lang="en-IN" smtClean="0"/>
              <a:t>09-03-2020</a:t>
            </a:fld>
            <a:endParaRPr lang="en-IN"/>
          </a:p>
        </p:txBody>
      </p:sp>
      <p:sp>
        <p:nvSpPr>
          <p:cNvPr id="5" name="Footer Placeholder 4"/>
          <p:cNvSpPr>
            <a:spLocks noGrp="1"/>
          </p:cNvSpPr>
          <p:nvPr>
            <p:ph type="ftr" sz="quarter" idx="11"/>
          </p:nvPr>
        </p:nvSpPr>
        <p:spPr/>
        <p:txBody>
          <a:body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019D85-028A-48EB-B094-B377EFD3EBF9}" type="slidenum">
              <a:rPr lang="en-IN" smtClean="0"/>
              <a:t>‹#›</a:t>
            </a:fld>
            <a:endParaRPr lang="en-IN"/>
          </a:p>
        </p:txBody>
      </p:sp>
    </p:spTree>
    <p:extLst>
      <p:ext uri="{BB962C8B-B14F-4D97-AF65-F5344CB8AC3E}">
        <p14:creationId xmlns:p14="http://schemas.microsoft.com/office/powerpoint/2010/main" val="3579449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9C030C9-109F-4B20-B4D1-9119C99C918D}" type="datetimeFigureOut">
              <a:rPr lang="en-IN" smtClean="0"/>
              <a:t>09-03-2020</a:t>
            </a:fld>
            <a:endParaRPr lang="en-IN"/>
          </a:p>
        </p:txBody>
      </p:sp>
      <p:sp>
        <p:nvSpPr>
          <p:cNvPr id="5" name="Footer Placeholder 4"/>
          <p:cNvSpPr>
            <a:spLocks noGrp="1"/>
          </p:cNvSpPr>
          <p:nvPr>
            <p:ph type="ftr" sz="quarter" idx="11"/>
          </p:nvPr>
        </p:nvSpPr>
        <p:spPr/>
        <p:txBody>
          <a:bodyPr/>
          <a:lstStyle/>
          <a:p>
            <a:endParaRPr lang="en-IN"/>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019D85-028A-48EB-B094-B377EFD3EBF9}" type="slidenum">
              <a:rPr lang="en-IN" smtClean="0"/>
              <a:t>‹#›</a:t>
            </a:fld>
            <a:endParaRPr lang="en-IN"/>
          </a:p>
        </p:txBody>
      </p:sp>
    </p:spTree>
    <p:extLst>
      <p:ext uri="{BB962C8B-B14F-4D97-AF65-F5344CB8AC3E}">
        <p14:creationId xmlns:p14="http://schemas.microsoft.com/office/powerpoint/2010/main" val="1864675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C030C9-109F-4B20-B4D1-9119C99C918D}" type="datetimeFigureOut">
              <a:rPr lang="en-IN" smtClean="0"/>
              <a:t>09-03-2020</a:t>
            </a:fld>
            <a:endParaRPr lang="en-IN"/>
          </a:p>
        </p:txBody>
      </p:sp>
      <p:sp>
        <p:nvSpPr>
          <p:cNvPr id="5" name="Footer Placeholder 4"/>
          <p:cNvSpPr>
            <a:spLocks noGrp="1"/>
          </p:cNvSpPr>
          <p:nvPr>
            <p:ph type="ftr" sz="quarter" idx="11"/>
          </p:nvPr>
        </p:nvSpPr>
        <p:spPr/>
        <p:txBody>
          <a:body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019D85-028A-48EB-B094-B377EFD3EBF9}" type="slidenum">
              <a:rPr lang="en-IN" smtClean="0"/>
              <a:t>‹#›</a:t>
            </a:fld>
            <a:endParaRPr lang="en-IN"/>
          </a:p>
        </p:txBody>
      </p:sp>
    </p:spTree>
    <p:extLst>
      <p:ext uri="{BB962C8B-B14F-4D97-AF65-F5344CB8AC3E}">
        <p14:creationId xmlns:p14="http://schemas.microsoft.com/office/powerpoint/2010/main" val="846086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9C030C9-109F-4B20-B4D1-9119C99C918D}" type="datetimeFigureOut">
              <a:rPr lang="en-IN" smtClean="0"/>
              <a:t>09-03-2020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3019D85-028A-48EB-B094-B377EFD3EBF9}" type="slidenum">
              <a:rPr lang="en-IN" smtClean="0"/>
              <a:t>‹#›</a:t>
            </a:fld>
            <a:endParaRPr lang="en-IN"/>
          </a:p>
        </p:txBody>
      </p:sp>
    </p:spTree>
    <p:extLst>
      <p:ext uri="{BB962C8B-B14F-4D97-AF65-F5344CB8AC3E}">
        <p14:creationId xmlns:p14="http://schemas.microsoft.com/office/powerpoint/2010/main" val="42842388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9C030C9-109F-4B20-B4D1-9119C99C918D}" type="datetimeFigureOut">
              <a:rPr lang="en-IN" smtClean="0"/>
              <a:t>09-03-2020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3019D85-028A-48EB-B094-B377EFD3EBF9}" type="slidenum">
              <a:rPr lang="en-IN" smtClean="0"/>
              <a:t>‹#›</a:t>
            </a:fld>
            <a:endParaRPr lang="en-IN"/>
          </a:p>
        </p:txBody>
      </p:sp>
    </p:spTree>
    <p:extLst>
      <p:ext uri="{BB962C8B-B14F-4D97-AF65-F5344CB8AC3E}">
        <p14:creationId xmlns:p14="http://schemas.microsoft.com/office/powerpoint/2010/main" val="2352723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C030C9-109F-4B20-B4D1-9119C99C918D}" type="datetimeFigureOut">
              <a:rPr lang="en-IN" smtClean="0"/>
              <a:t>09-03-2020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019D85-028A-48EB-B094-B377EFD3EBF9}" type="slidenum">
              <a:rPr lang="en-IN" smtClean="0"/>
              <a:t>‹#›</a:t>
            </a:fld>
            <a:endParaRPr lang="en-IN"/>
          </a:p>
        </p:txBody>
      </p:sp>
    </p:spTree>
    <p:extLst>
      <p:ext uri="{BB962C8B-B14F-4D97-AF65-F5344CB8AC3E}">
        <p14:creationId xmlns:p14="http://schemas.microsoft.com/office/powerpoint/2010/main" val="1652988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C030C9-109F-4B20-B4D1-9119C99C918D}" type="datetimeFigureOut">
              <a:rPr lang="en-IN" smtClean="0"/>
              <a:t>09-03-2020</a:t>
            </a:fld>
            <a:endParaRPr lang="en-IN"/>
          </a:p>
        </p:txBody>
      </p:sp>
      <p:sp>
        <p:nvSpPr>
          <p:cNvPr id="5" name="Footer Placeholder 4"/>
          <p:cNvSpPr>
            <a:spLocks noGrp="1"/>
          </p:cNvSpPr>
          <p:nvPr>
            <p:ph type="ftr" sz="quarter" idx="11"/>
          </p:nvPr>
        </p:nvSpPr>
        <p:spPr/>
        <p:txBody>
          <a:bodyPr/>
          <a:lstStyle/>
          <a:p>
            <a:endParaRPr lang="en-IN"/>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019D85-028A-48EB-B094-B377EFD3EBF9}" type="slidenum">
              <a:rPr lang="en-IN" smtClean="0"/>
              <a:t>‹#›</a:t>
            </a:fld>
            <a:endParaRPr lang="en-IN"/>
          </a:p>
        </p:txBody>
      </p:sp>
    </p:spTree>
    <p:extLst>
      <p:ext uri="{BB962C8B-B14F-4D97-AF65-F5344CB8AC3E}">
        <p14:creationId xmlns:p14="http://schemas.microsoft.com/office/powerpoint/2010/main" val="20690796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29C030C9-109F-4B20-B4D1-9119C99C918D}" type="datetimeFigureOut">
              <a:rPr lang="en-IN" smtClean="0">
                <a:solidFill>
                  <a:prstClr val="white"/>
                </a:solidFill>
              </a:rPr>
              <a:pPr/>
              <a:t>09-03-2020</a:t>
            </a:fld>
            <a:endParaRPr lang="en-IN">
              <a:solidFill>
                <a:prstClr val="white"/>
              </a:solidFill>
            </a:endParaRPr>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IN">
              <a:solidFill>
                <a:prstClr val="white"/>
              </a:solidFill>
            </a:endParaRP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32124481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C030C9-109F-4B20-B4D1-9119C99C918D}" type="datetimeFigureOut">
              <a:rPr lang="en-IN" smtClean="0">
                <a:solidFill>
                  <a:srgbClr val="B01513"/>
                </a:solidFill>
              </a:rPr>
              <a:pPr/>
              <a:t>09-03-2020</a:t>
            </a:fld>
            <a:endParaRPr lang="en-IN">
              <a:solidFill>
                <a:srgbClr val="B01513"/>
              </a:solidFill>
            </a:endParaRPr>
          </a:p>
        </p:txBody>
      </p:sp>
      <p:sp>
        <p:nvSpPr>
          <p:cNvPr id="5" name="Footer Placeholder 4"/>
          <p:cNvSpPr>
            <a:spLocks noGrp="1"/>
          </p:cNvSpPr>
          <p:nvPr>
            <p:ph type="ftr" sz="quarter" idx="11"/>
          </p:nvPr>
        </p:nvSpPr>
        <p:spPr/>
        <p:txBody>
          <a:bodyPr/>
          <a:lstStyle>
            <a:lvl1pPr>
              <a:defRPr sz="1000" b="1"/>
            </a:lvl1pPr>
          </a:lstStyle>
          <a:p>
            <a:endParaRPr lang="en-IN">
              <a:solidFill>
                <a:srgbClr val="B01513"/>
              </a:solidFill>
            </a:endParaRPr>
          </a:p>
        </p:txBody>
      </p:sp>
      <p:sp>
        <p:nvSpPr>
          <p:cNvPr id="6" name="Slide Number Placeholder 5"/>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3272833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C030C9-109F-4B20-B4D1-9119C99C918D}" type="datetimeFigureOut">
              <a:rPr lang="en-IN" smtClean="0"/>
              <a:t>09-03-2020</a:t>
            </a:fld>
            <a:endParaRPr lang="en-IN"/>
          </a:p>
        </p:txBody>
      </p:sp>
      <p:sp>
        <p:nvSpPr>
          <p:cNvPr id="5" name="Footer Placeholder 4"/>
          <p:cNvSpPr>
            <a:spLocks noGrp="1"/>
          </p:cNvSpPr>
          <p:nvPr>
            <p:ph type="ftr" sz="quarter" idx="11"/>
          </p:nvPr>
        </p:nvSpPr>
        <p:spPr/>
        <p:txBody>
          <a:bodyPr/>
          <a:lstStyle>
            <a:lvl1pPr>
              <a:defRPr sz="1000" b="1"/>
            </a:lvl1pPr>
          </a:lstStyle>
          <a:p>
            <a:endParaRPr lang="en-IN"/>
          </a:p>
        </p:txBody>
      </p:sp>
      <p:sp>
        <p:nvSpPr>
          <p:cNvPr id="6" name="Slide Number Placeholder 5"/>
          <p:cNvSpPr>
            <a:spLocks noGrp="1"/>
          </p:cNvSpPr>
          <p:nvPr>
            <p:ph type="sldNum" sz="quarter" idx="12"/>
          </p:nvPr>
        </p:nvSpPr>
        <p:spPr/>
        <p:txBody>
          <a:bodyPr/>
          <a:lstStyle/>
          <a:p>
            <a:fld id="{B3019D85-028A-48EB-B094-B377EFD3EBF9}" type="slidenum">
              <a:rPr lang="en-IN" smtClean="0"/>
              <a:t>‹#›</a:t>
            </a:fld>
            <a:endParaRPr lang="en-IN"/>
          </a:p>
        </p:txBody>
      </p:sp>
    </p:spTree>
    <p:extLst>
      <p:ext uri="{BB962C8B-B14F-4D97-AF65-F5344CB8AC3E}">
        <p14:creationId xmlns:p14="http://schemas.microsoft.com/office/powerpoint/2010/main" val="40209537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C030C9-109F-4B20-B4D1-9119C99C918D}" type="datetimeFigureOut">
              <a:rPr lang="en-IN" smtClean="0">
                <a:solidFill>
                  <a:srgbClr val="B01513"/>
                </a:solidFill>
              </a:rPr>
              <a:pPr/>
              <a:t>09-03-2020</a:t>
            </a:fld>
            <a:endParaRPr lang="en-IN">
              <a:solidFill>
                <a:srgbClr val="B01513"/>
              </a:solidFill>
            </a:endParaRPr>
          </a:p>
        </p:txBody>
      </p:sp>
      <p:sp>
        <p:nvSpPr>
          <p:cNvPr id="5" name="Footer Placeholder 4"/>
          <p:cNvSpPr>
            <a:spLocks noGrp="1"/>
          </p:cNvSpPr>
          <p:nvPr>
            <p:ph type="ftr" sz="quarter" idx="11"/>
          </p:nvPr>
        </p:nvSpPr>
        <p:spPr/>
        <p:txBody>
          <a:bodyPr/>
          <a:lstStyle>
            <a:lvl1pPr>
              <a:defRPr sz="1000" b="1"/>
            </a:lvl1pPr>
          </a:lstStyle>
          <a:p>
            <a:endParaRPr lang="en-IN">
              <a:solidFill>
                <a:srgbClr val="B01513"/>
              </a:solidFill>
            </a:endParaRP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34094738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C030C9-109F-4B20-B4D1-9119C99C918D}" type="datetimeFigureOut">
              <a:rPr lang="en-IN" smtClean="0">
                <a:solidFill>
                  <a:srgbClr val="B01513"/>
                </a:solidFill>
              </a:rPr>
              <a:pPr/>
              <a:t>09-03-2020</a:t>
            </a:fld>
            <a:endParaRPr lang="en-IN">
              <a:solidFill>
                <a:srgbClr val="B01513"/>
              </a:solidFill>
            </a:endParaRPr>
          </a:p>
        </p:txBody>
      </p:sp>
      <p:sp>
        <p:nvSpPr>
          <p:cNvPr id="6" name="Footer Placeholder 5"/>
          <p:cNvSpPr>
            <a:spLocks noGrp="1"/>
          </p:cNvSpPr>
          <p:nvPr>
            <p:ph type="ftr" sz="quarter" idx="11"/>
          </p:nvPr>
        </p:nvSpPr>
        <p:spPr/>
        <p:txBody>
          <a:bodyPr/>
          <a:lstStyle/>
          <a:p>
            <a:endParaRPr lang="en-IN">
              <a:solidFill>
                <a:srgbClr val="B01513"/>
              </a:solidFill>
            </a:endParaRPr>
          </a:p>
        </p:txBody>
      </p:sp>
      <p:sp>
        <p:nvSpPr>
          <p:cNvPr id="7" name="Slide Number Placeholder 6"/>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27911319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C030C9-109F-4B20-B4D1-9119C99C918D}" type="datetimeFigureOut">
              <a:rPr lang="en-IN" smtClean="0">
                <a:solidFill>
                  <a:srgbClr val="B01513"/>
                </a:solidFill>
              </a:rPr>
              <a:pPr/>
              <a:t>09-03-2020</a:t>
            </a:fld>
            <a:endParaRPr lang="en-IN">
              <a:solidFill>
                <a:srgbClr val="B01513"/>
              </a:solidFill>
            </a:endParaRPr>
          </a:p>
        </p:txBody>
      </p:sp>
      <p:sp>
        <p:nvSpPr>
          <p:cNvPr id="8" name="Footer Placeholder 7"/>
          <p:cNvSpPr>
            <a:spLocks noGrp="1"/>
          </p:cNvSpPr>
          <p:nvPr>
            <p:ph type="ftr" sz="quarter" idx="11"/>
          </p:nvPr>
        </p:nvSpPr>
        <p:spPr/>
        <p:txBody>
          <a:bodyPr/>
          <a:lstStyle/>
          <a:p>
            <a:endParaRPr lang="en-IN">
              <a:solidFill>
                <a:srgbClr val="B01513"/>
              </a:solidFill>
            </a:endParaRPr>
          </a:p>
        </p:txBody>
      </p:sp>
      <p:sp>
        <p:nvSpPr>
          <p:cNvPr id="9" name="Slide Number Placeholder 8"/>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5365855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C030C9-109F-4B20-B4D1-9119C99C918D}" type="datetimeFigureOut">
              <a:rPr lang="en-IN" smtClean="0">
                <a:solidFill>
                  <a:srgbClr val="B01513"/>
                </a:solidFill>
              </a:rPr>
              <a:pPr/>
              <a:t>09-03-2020</a:t>
            </a:fld>
            <a:endParaRPr lang="en-IN">
              <a:solidFill>
                <a:srgbClr val="B01513"/>
              </a:solidFill>
            </a:endParaRPr>
          </a:p>
        </p:txBody>
      </p:sp>
      <p:sp>
        <p:nvSpPr>
          <p:cNvPr id="4" name="Footer Placeholder 3"/>
          <p:cNvSpPr>
            <a:spLocks noGrp="1"/>
          </p:cNvSpPr>
          <p:nvPr>
            <p:ph type="ftr" sz="quarter" idx="11"/>
          </p:nvPr>
        </p:nvSpPr>
        <p:spPr/>
        <p:txBody>
          <a:bodyPr/>
          <a:lstStyle/>
          <a:p>
            <a:endParaRPr lang="en-IN">
              <a:solidFill>
                <a:srgbClr val="B01513"/>
              </a:solidFill>
            </a:endParaRPr>
          </a:p>
        </p:txBody>
      </p:sp>
      <p:sp>
        <p:nvSpPr>
          <p:cNvPr id="5" name="Slide Number Placeholder 4"/>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14951997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C030C9-109F-4B20-B4D1-9119C99C918D}" type="datetimeFigureOut">
              <a:rPr lang="en-IN" smtClean="0">
                <a:solidFill>
                  <a:srgbClr val="B01513"/>
                </a:solidFill>
              </a:rPr>
              <a:pPr/>
              <a:t>09-03-2020</a:t>
            </a:fld>
            <a:endParaRPr lang="en-IN">
              <a:solidFill>
                <a:srgbClr val="B01513"/>
              </a:solidFill>
            </a:endParaRPr>
          </a:p>
        </p:txBody>
      </p:sp>
      <p:sp>
        <p:nvSpPr>
          <p:cNvPr id="3" name="Footer Placeholder 2"/>
          <p:cNvSpPr>
            <a:spLocks noGrp="1"/>
          </p:cNvSpPr>
          <p:nvPr>
            <p:ph type="ftr" sz="quarter" idx="11"/>
          </p:nvPr>
        </p:nvSpPr>
        <p:spPr/>
        <p:txBody>
          <a:bodyPr/>
          <a:lstStyle/>
          <a:p>
            <a:endParaRPr lang="en-IN">
              <a:solidFill>
                <a:srgbClr val="B01513"/>
              </a:solidFill>
            </a:endParaRP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16808194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C030C9-109F-4B20-B4D1-9119C99C918D}" type="datetimeFigureOut">
              <a:rPr lang="en-IN" smtClean="0">
                <a:solidFill>
                  <a:srgbClr val="B01513"/>
                </a:solidFill>
              </a:rPr>
              <a:pPr/>
              <a:t>09-03-2020</a:t>
            </a:fld>
            <a:endParaRPr lang="en-IN">
              <a:solidFill>
                <a:srgbClr val="B01513"/>
              </a:solidFill>
            </a:endParaRPr>
          </a:p>
        </p:txBody>
      </p:sp>
      <p:sp>
        <p:nvSpPr>
          <p:cNvPr id="6" name="Footer Placeholder 5"/>
          <p:cNvSpPr>
            <a:spLocks noGrp="1"/>
          </p:cNvSpPr>
          <p:nvPr>
            <p:ph type="ftr" sz="quarter" idx="11"/>
          </p:nvPr>
        </p:nvSpPr>
        <p:spPr/>
        <p:txBody>
          <a:bodyPr/>
          <a:lstStyle/>
          <a:p>
            <a:endParaRPr lang="en-IN">
              <a:solidFill>
                <a:srgbClr val="B01513"/>
              </a:solidFill>
            </a:endParaRP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33246237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C030C9-109F-4B20-B4D1-9119C99C918D}" type="datetimeFigureOut">
              <a:rPr lang="en-IN" smtClean="0">
                <a:solidFill>
                  <a:srgbClr val="B01513"/>
                </a:solidFill>
              </a:rPr>
              <a:pPr/>
              <a:t>09-03-2020</a:t>
            </a:fld>
            <a:endParaRPr lang="en-IN">
              <a:solidFill>
                <a:srgbClr val="B01513"/>
              </a:solidFill>
            </a:endParaRPr>
          </a:p>
        </p:txBody>
      </p:sp>
      <p:sp>
        <p:nvSpPr>
          <p:cNvPr id="6" name="Footer Placeholder 5"/>
          <p:cNvSpPr>
            <a:spLocks noGrp="1"/>
          </p:cNvSpPr>
          <p:nvPr>
            <p:ph type="ftr" sz="quarter" idx="11"/>
          </p:nvPr>
        </p:nvSpPr>
        <p:spPr/>
        <p:txBody>
          <a:bodyPr/>
          <a:lstStyle/>
          <a:p>
            <a:endParaRPr lang="en-IN">
              <a:solidFill>
                <a:srgbClr val="B01513"/>
              </a:solidFill>
            </a:endParaRP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12501023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C030C9-109F-4B20-B4D1-9119C99C918D}" type="datetimeFigureOut">
              <a:rPr lang="en-IN" smtClean="0">
                <a:solidFill>
                  <a:srgbClr val="B01513"/>
                </a:solidFill>
              </a:rPr>
              <a:pPr/>
              <a:t>09-03-2020</a:t>
            </a:fld>
            <a:endParaRPr lang="en-IN">
              <a:solidFill>
                <a:srgbClr val="B01513"/>
              </a:solidFill>
            </a:endParaRPr>
          </a:p>
        </p:txBody>
      </p:sp>
      <p:sp>
        <p:nvSpPr>
          <p:cNvPr id="6" name="Footer Placeholder 5"/>
          <p:cNvSpPr>
            <a:spLocks noGrp="1"/>
          </p:cNvSpPr>
          <p:nvPr>
            <p:ph type="ftr" sz="quarter" idx="11"/>
          </p:nvPr>
        </p:nvSpPr>
        <p:spPr/>
        <p:txBody>
          <a:bodyPr/>
          <a:lstStyle/>
          <a:p>
            <a:endParaRPr lang="en-IN">
              <a:solidFill>
                <a:srgbClr val="B01513"/>
              </a:solidFill>
            </a:endParaRP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7102650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9C030C9-109F-4B20-B4D1-9119C99C918D}" type="datetimeFigureOut">
              <a:rPr lang="en-IN" smtClean="0">
                <a:solidFill>
                  <a:srgbClr val="B01513"/>
                </a:solidFill>
              </a:rPr>
              <a:pPr/>
              <a:t>09-03-2020</a:t>
            </a:fld>
            <a:endParaRPr lang="en-IN">
              <a:solidFill>
                <a:srgbClr val="B01513"/>
              </a:solidFill>
            </a:endParaRPr>
          </a:p>
        </p:txBody>
      </p:sp>
      <p:sp>
        <p:nvSpPr>
          <p:cNvPr id="5" name="Footer Placeholder 4"/>
          <p:cNvSpPr>
            <a:spLocks noGrp="1"/>
          </p:cNvSpPr>
          <p:nvPr>
            <p:ph type="ftr" sz="quarter" idx="11"/>
          </p:nvPr>
        </p:nvSpPr>
        <p:spPr/>
        <p:txBody>
          <a:bodyPr/>
          <a:lstStyle/>
          <a:p>
            <a:endParaRPr lang="en-IN">
              <a:solidFill>
                <a:srgbClr val="B01513"/>
              </a:solidFill>
            </a:endParaRP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11082167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r>
              <a:rPr lang="en-US" sz="9600" dirty="0">
                <a:solidFill>
                  <a:srgbClr val="1E5155">
                    <a:lumMod val="40000"/>
                    <a:lumOff val="60000"/>
                  </a:srgb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r>
              <a:rPr lang="en-US" sz="9600" dirty="0">
                <a:solidFill>
                  <a:srgbClr val="1E5155">
                    <a:lumMod val="40000"/>
                    <a:lumOff val="60000"/>
                  </a:srgb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9C030C9-109F-4B20-B4D1-9119C99C918D}" type="datetimeFigureOut">
              <a:rPr lang="en-IN" smtClean="0">
                <a:solidFill>
                  <a:srgbClr val="B01513"/>
                </a:solidFill>
              </a:rPr>
              <a:pPr/>
              <a:t>09-03-2020</a:t>
            </a:fld>
            <a:endParaRPr lang="en-IN">
              <a:solidFill>
                <a:srgbClr val="B01513"/>
              </a:solidFill>
            </a:endParaRPr>
          </a:p>
        </p:txBody>
      </p:sp>
      <p:sp>
        <p:nvSpPr>
          <p:cNvPr id="5" name="Footer Placeholder 4"/>
          <p:cNvSpPr>
            <a:spLocks noGrp="1"/>
          </p:cNvSpPr>
          <p:nvPr>
            <p:ph type="ftr" sz="quarter" idx="11"/>
          </p:nvPr>
        </p:nvSpPr>
        <p:spPr/>
        <p:txBody>
          <a:bodyPr/>
          <a:lstStyle/>
          <a:p>
            <a:endParaRPr lang="en-IN">
              <a:solidFill>
                <a:srgbClr val="B01513"/>
              </a:solidFill>
            </a:endParaRP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942725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C030C9-109F-4B20-B4D1-9119C99C918D}" type="datetimeFigureOut">
              <a:rPr lang="en-IN" smtClean="0"/>
              <a:t>09-03-2020</a:t>
            </a:fld>
            <a:endParaRPr lang="en-IN"/>
          </a:p>
        </p:txBody>
      </p:sp>
      <p:sp>
        <p:nvSpPr>
          <p:cNvPr id="5" name="Footer Placeholder 4"/>
          <p:cNvSpPr>
            <a:spLocks noGrp="1"/>
          </p:cNvSpPr>
          <p:nvPr>
            <p:ph type="ftr" sz="quarter" idx="11"/>
          </p:nvPr>
        </p:nvSpPr>
        <p:spPr/>
        <p:txBody>
          <a:bodyPr/>
          <a:lstStyle>
            <a:lvl1pPr>
              <a:defRPr sz="1000" b="1"/>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019D85-028A-48EB-B094-B377EFD3EBF9}" type="slidenum">
              <a:rPr lang="en-IN" smtClean="0"/>
              <a:t>‹#›</a:t>
            </a:fld>
            <a:endParaRPr lang="en-IN"/>
          </a:p>
        </p:txBody>
      </p:sp>
    </p:spTree>
    <p:extLst>
      <p:ext uri="{BB962C8B-B14F-4D97-AF65-F5344CB8AC3E}">
        <p14:creationId xmlns:p14="http://schemas.microsoft.com/office/powerpoint/2010/main" val="39513022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C030C9-109F-4B20-B4D1-9119C99C918D}" type="datetimeFigureOut">
              <a:rPr lang="en-IN" smtClean="0">
                <a:solidFill>
                  <a:srgbClr val="B01513"/>
                </a:solidFill>
              </a:rPr>
              <a:pPr/>
              <a:t>09-03-2020</a:t>
            </a:fld>
            <a:endParaRPr lang="en-IN">
              <a:solidFill>
                <a:srgbClr val="B01513"/>
              </a:solidFill>
            </a:endParaRPr>
          </a:p>
        </p:txBody>
      </p:sp>
      <p:sp>
        <p:nvSpPr>
          <p:cNvPr id="5" name="Footer Placeholder 4"/>
          <p:cNvSpPr>
            <a:spLocks noGrp="1"/>
          </p:cNvSpPr>
          <p:nvPr>
            <p:ph type="ftr" sz="quarter" idx="11"/>
          </p:nvPr>
        </p:nvSpPr>
        <p:spPr/>
        <p:txBody>
          <a:bodyPr/>
          <a:lstStyle/>
          <a:p>
            <a:endParaRPr lang="en-IN">
              <a:solidFill>
                <a:srgbClr val="B01513"/>
              </a:solidFill>
            </a:endParaRP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1024241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9C030C9-109F-4B20-B4D1-9119C99C918D}" type="datetimeFigureOut">
              <a:rPr lang="en-IN" smtClean="0">
                <a:solidFill>
                  <a:srgbClr val="B01513"/>
                </a:solidFill>
              </a:rPr>
              <a:pPr/>
              <a:t>09-03-2020</a:t>
            </a:fld>
            <a:endParaRPr lang="en-IN">
              <a:solidFill>
                <a:srgbClr val="B01513"/>
              </a:solidFill>
            </a:endParaRPr>
          </a:p>
        </p:txBody>
      </p:sp>
      <p:sp>
        <p:nvSpPr>
          <p:cNvPr id="8" name="Footer Placeholder 7"/>
          <p:cNvSpPr>
            <a:spLocks noGrp="1"/>
          </p:cNvSpPr>
          <p:nvPr>
            <p:ph type="ftr" sz="quarter" idx="11"/>
          </p:nvPr>
        </p:nvSpPr>
        <p:spPr/>
        <p:txBody>
          <a:bodyPr/>
          <a:lstStyle/>
          <a:p>
            <a:endParaRPr lang="en-IN">
              <a:solidFill>
                <a:srgbClr val="B01513"/>
              </a:solidFill>
            </a:endParaRPr>
          </a:p>
        </p:txBody>
      </p:sp>
      <p:sp>
        <p:nvSpPr>
          <p:cNvPr id="9" name="Slide Number Placeholder 8"/>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6948604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9C030C9-109F-4B20-B4D1-9119C99C918D}" type="datetimeFigureOut">
              <a:rPr lang="en-IN" smtClean="0">
                <a:solidFill>
                  <a:srgbClr val="B01513"/>
                </a:solidFill>
              </a:rPr>
              <a:pPr/>
              <a:t>09-03-2020</a:t>
            </a:fld>
            <a:endParaRPr lang="en-IN">
              <a:solidFill>
                <a:srgbClr val="B01513"/>
              </a:solidFill>
            </a:endParaRPr>
          </a:p>
        </p:txBody>
      </p:sp>
      <p:sp>
        <p:nvSpPr>
          <p:cNvPr id="8" name="Footer Placeholder 7"/>
          <p:cNvSpPr>
            <a:spLocks noGrp="1"/>
          </p:cNvSpPr>
          <p:nvPr>
            <p:ph type="ftr" sz="quarter" idx="11"/>
          </p:nvPr>
        </p:nvSpPr>
        <p:spPr/>
        <p:txBody>
          <a:bodyPr/>
          <a:lstStyle/>
          <a:p>
            <a:endParaRPr lang="en-IN">
              <a:solidFill>
                <a:srgbClr val="B01513"/>
              </a:solidFill>
            </a:endParaRPr>
          </a:p>
        </p:txBody>
      </p:sp>
      <p:sp>
        <p:nvSpPr>
          <p:cNvPr id="9" name="Slide Number Placeholder 8"/>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42340757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C030C9-109F-4B20-B4D1-9119C99C918D}" type="datetimeFigureOut">
              <a:rPr lang="en-IN" smtClean="0">
                <a:solidFill>
                  <a:srgbClr val="B01513"/>
                </a:solidFill>
              </a:rPr>
              <a:pPr/>
              <a:t>09-03-2020</a:t>
            </a:fld>
            <a:endParaRPr lang="en-IN">
              <a:solidFill>
                <a:srgbClr val="B01513"/>
              </a:solidFill>
            </a:endParaRPr>
          </a:p>
        </p:txBody>
      </p:sp>
      <p:sp>
        <p:nvSpPr>
          <p:cNvPr id="5" name="Footer Placeholder 4"/>
          <p:cNvSpPr>
            <a:spLocks noGrp="1"/>
          </p:cNvSpPr>
          <p:nvPr>
            <p:ph type="ftr" sz="quarter" idx="11"/>
          </p:nvPr>
        </p:nvSpPr>
        <p:spPr/>
        <p:txBody>
          <a:bodyPr/>
          <a:lstStyle/>
          <a:p>
            <a:endParaRPr lang="en-IN">
              <a:solidFill>
                <a:srgbClr val="B01513"/>
              </a:solidFill>
            </a:endParaRPr>
          </a:p>
        </p:txBody>
      </p:sp>
      <p:sp>
        <p:nvSpPr>
          <p:cNvPr id="6" name="Slide Number Placeholder 5"/>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8417193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C030C9-109F-4B20-B4D1-9119C99C918D}" type="datetimeFigureOut">
              <a:rPr lang="en-IN" smtClean="0">
                <a:solidFill>
                  <a:srgbClr val="B01513"/>
                </a:solidFill>
              </a:rPr>
              <a:pPr/>
              <a:t>09-03-2020</a:t>
            </a:fld>
            <a:endParaRPr lang="en-IN">
              <a:solidFill>
                <a:srgbClr val="B01513"/>
              </a:solidFill>
            </a:endParaRPr>
          </a:p>
        </p:txBody>
      </p:sp>
      <p:sp>
        <p:nvSpPr>
          <p:cNvPr id="5" name="Footer Placeholder 4"/>
          <p:cNvSpPr>
            <a:spLocks noGrp="1"/>
          </p:cNvSpPr>
          <p:nvPr>
            <p:ph type="ftr" sz="quarter" idx="11"/>
          </p:nvPr>
        </p:nvSpPr>
        <p:spPr/>
        <p:txBody>
          <a:bodyPr/>
          <a:lstStyle/>
          <a:p>
            <a:endParaRPr lang="en-IN">
              <a:solidFill>
                <a:srgbClr val="B01513"/>
              </a:solidFill>
            </a:endParaRP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823398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C030C9-109F-4B20-B4D1-9119C99C918D}" type="datetimeFigureOut">
              <a:rPr lang="en-IN" smtClean="0"/>
              <a:t>09-03-2020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019D85-028A-48EB-B094-B377EFD3EBF9}" type="slidenum">
              <a:rPr lang="en-IN" smtClean="0"/>
              <a:t>‹#›</a:t>
            </a:fld>
            <a:endParaRPr lang="en-IN"/>
          </a:p>
        </p:txBody>
      </p:sp>
    </p:spTree>
    <p:extLst>
      <p:ext uri="{BB962C8B-B14F-4D97-AF65-F5344CB8AC3E}">
        <p14:creationId xmlns:p14="http://schemas.microsoft.com/office/powerpoint/2010/main" val="1083614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C030C9-109F-4B20-B4D1-9119C99C918D}" type="datetimeFigureOut">
              <a:rPr lang="en-IN" smtClean="0"/>
              <a:t>09-03-2020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3019D85-028A-48EB-B094-B377EFD3EBF9}" type="slidenum">
              <a:rPr lang="en-IN" smtClean="0"/>
              <a:t>‹#›</a:t>
            </a:fld>
            <a:endParaRPr lang="en-IN"/>
          </a:p>
        </p:txBody>
      </p:sp>
    </p:spTree>
    <p:extLst>
      <p:ext uri="{BB962C8B-B14F-4D97-AF65-F5344CB8AC3E}">
        <p14:creationId xmlns:p14="http://schemas.microsoft.com/office/powerpoint/2010/main" val="327489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C030C9-109F-4B20-B4D1-9119C99C918D}" type="datetimeFigureOut">
              <a:rPr lang="en-IN" smtClean="0"/>
              <a:t>09-03-2020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3019D85-028A-48EB-B094-B377EFD3EBF9}" type="slidenum">
              <a:rPr lang="en-IN" smtClean="0"/>
              <a:t>‹#›</a:t>
            </a:fld>
            <a:endParaRPr lang="en-IN"/>
          </a:p>
        </p:txBody>
      </p:sp>
    </p:spTree>
    <p:extLst>
      <p:ext uri="{BB962C8B-B14F-4D97-AF65-F5344CB8AC3E}">
        <p14:creationId xmlns:p14="http://schemas.microsoft.com/office/powerpoint/2010/main" val="1384312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C030C9-109F-4B20-B4D1-9119C99C918D}" type="datetimeFigureOut">
              <a:rPr lang="en-IN" smtClean="0"/>
              <a:t>09-03-2020</a:t>
            </a:fld>
            <a:endParaRPr lang="en-IN"/>
          </a:p>
        </p:txBody>
      </p:sp>
      <p:sp>
        <p:nvSpPr>
          <p:cNvPr id="3" name="Footer Placeholder 2"/>
          <p:cNvSpPr>
            <a:spLocks noGrp="1"/>
          </p:cNvSpPr>
          <p:nvPr>
            <p:ph type="ftr" sz="quarter" idx="11"/>
          </p:nvPr>
        </p:nvSpPr>
        <p:spPr/>
        <p:txBody>
          <a:bodyPr/>
          <a:lstStyle/>
          <a:p>
            <a:endParaRPr lang="en-IN"/>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3019D85-028A-48EB-B094-B377EFD3EBF9}" type="slidenum">
              <a:rPr lang="en-IN" smtClean="0"/>
              <a:t>‹#›</a:t>
            </a:fld>
            <a:endParaRPr lang="en-IN"/>
          </a:p>
        </p:txBody>
      </p:sp>
    </p:spTree>
    <p:extLst>
      <p:ext uri="{BB962C8B-B14F-4D97-AF65-F5344CB8AC3E}">
        <p14:creationId xmlns:p14="http://schemas.microsoft.com/office/powerpoint/2010/main" val="2544118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C030C9-109F-4B20-B4D1-9119C99C918D}" type="datetimeFigureOut">
              <a:rPr lang="en-IN" smtClean="0"/>
              <a:t>09-03-2020</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3019D85-028A-48EB-B094-B377EFD3EBF9}" type="slidenum">
              <a:rPr lang="en-IN" smtClean="0"/>
              <a:t>‹#›</a:t>
            </a:fld>
            <a:endParaRPr lang="en-IN"/>
          </a:p>
        </p:txBody>
      </p:sp>
    </p:spTree>
    <p:extLst>
      <p:ext uri="{BB962C8B-B14F-4D97-AF65-F5344CB8AC3E}">
        <p14:creationId xmlns:p14="http://schemas.microsoft.com/office/powerpoint/2010/main" val="1168359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C030C9-109F-4B20-B4D1-9119C99C918D}" type="datetimeFigureOut">
              <a:rPr lang="en-IN" smtClean="0"/>
              <a:t>09-03-2020</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3019D85-028A-48EB-B094-B377EFD3EBF9}" type="slidenum">
              <a:rPr lang="en-IN" smtClean="0"/>
              <a:t>‹#›</a:t>
            </a:fld>
            <a:endParaRPr lang="en-IN"/>
          </a:p>
        </p:txBody>
      </p:sp>
    </p:spTree>
    <p:extLst>
      <p:ext uri="{BB962C8B-B14F-4D97-AF65-F5344CB8AC3E}">
        <p14:creationId xmlns:p14="http://schemas.microsoft.com/office/powerpoint/2010/main" val="1880069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jpe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00">
            <a:alpha val="0"/>
          </a:srgbClr>
        </a:solidFill>
        <a:effectLst/>
      </p:bgPr>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29C030C9-109F-4B20-B4D1-9119C99C918D}" type="datetimeFigureOut">
              <a:rPr lang="en-IN" smtClean="0"/>
              <a:t>09-03-2020</a:t>
            </a:fld>
            <a:endParaRPr lang="en-IN"/>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IN"/>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3019D85-028A-48EB-B094-B377EFD3EBF9}" type="slidenum">
              <a:rPr lang="en-IN" smtClean="0"/>
              <a:t>‹#›</a:t>
            </a:fld>
            <a:endParaRPr lang="en-IN"/>
          </a:p>
        </p:txBody>
      </p:sp>
    </p:spTree>
    <p:extLst>
      <p:ext uri="{BB962C8B-B14F-4D97-AF65-F5344CB8AC3E}">
        <p14:creationId xmlns:p14="http://schemas.microsoft.com/office/powerpoint/2010/main" val="168432254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00">
            <a:alpha val="0"/>
          </a:srgbClr>
        </a:solidFill>
        <a:effectLst/>
      </p:bgPr>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29C030C9-109F-4B20-B4D1-9119C99C918D}" type="datetimeFigureOut">
              <a:rPr lang="en-IN" smtClean="0">
                <a:solidFill>
                  <a:srgbClr val="B01513"/>
                </a:solidFill>
              </a:rPr>
              <a:pPr/>
              <a:t>09-03-2020</a:t>
            </a:fld>
            <a:endParaRPr lang="en-IN">
              <a:solidFill>
                <a:srgbClr val="B01513"/>
              </a:solidFill>
            </a:endParaRPr>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IN">
              <a:solidFill>
                <a:srgbClr val="B01513"/>
              </a:solidFill>
            </a:endParaRP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3019D85-028A-48EB-B094-B377EFD3EBF9}"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105269840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7AD43C-7FE4-4995-A12C-66AF27CB0A6E}"/>
              </a:ext>
            </a:extLst>
          </p:cNvPr>
          <p:cNvSpPr>
            <a:spLocks noGrp="1"/>
          </p:cNvSpPr>
          <p:nvPr>
            <p:ph type="ctrTitle"/>
          </p:nvPr>
        </p:nvSpPr>
        <p:spPr>
          <a:xfrm>
            <a:off x="371475" y="1259260"/>
            <a:ext cx="11449050" cy="1924049"/>
          </a:xfrm>
        </p:spPr>
        <p:txBody>
          <a:bodyPr>
            <a:noAutofit/>
          </a:bodyPr>
          <a:lstStyle/>
          <a:p>
            <a:pPr algn="ctr" fontAlgn="base"/>
            <a:r>
              <a:rPr lang="en-IN" sz="4800" b="1" dirty="0" err="1">
                <a:solidFill>
                  <a:schemeClr val="tx1">
                    <a:lumMod val="50000"/>
                    <a:lumOff val="50000"/>
                  </a:schemeClr>
                </a:solidFill>
              </a:rPr>
              <a:t>Realme</a:t>
            </a:r>
            <a:r>
              <a:rPr lang="en-IN" sz="4800" b="1" dirty="0">
                <a:solidFill>
                  <a:schemeClr val="tx1">
                    <a:lumMod val="50000"/>
                    <a:lumOff val="50000"/>
                  </a:schemeClr>
                </a:solidFill>
              </a:rPr>
              <a:t> </a:t>
            </a:r>
            <a:r>
              <a:rPr lang="en-IN" sz="4800" b="1" dirty="0" err="1">
                <a:solidFill>
                  <a:schemeClr val="tx1">
                    <a:lumMod val="50000"/>
                    <a:lumOff val="50000"/>
                  </a:schemeClr>
                </a:solidFill>
              </a:rPr>
              <a:t>Paysa</a:t>
            </a:r>
            <a:r>
              <a:rPr lang="en-IN" sz="4800" b="1" dirty="0">
                <a:solidFill>
                  <a:schemeClr val="tx1">
                    <a:lumMod val="50000"/>
                    <a:lumOff val="50000"/>
                  </a:schemeClr>
                </a:solidFill>
              </a:rPr>
              <a:t> Hackathon</a:t>
            </a:r>
            <a:br>
              <a:rPr lang="en-IN" sz="4800" b="1" dirty="0">
                <a:solidFill>
                  <a:schemeClr val="tx1">
                    <a:lumMod val="50000"/>
                    <a:lumOff val="50000"/>
                  </a:schemeClr>
                </a:solidFill>
              </a:rPr>
            </a:br>
            <a:r>
              <a:rPr lang="en-IN" sz="4800" b="1" dirty="0">
                <a:solidFill>
                  <a:schemeClr val="tx1">
                    <a:lumMod val="50000"/>
                    <a:lumOff val="50000"/>
                  </a:schemeClr>
                </a:solidFill>
              </a:rPr>
              <a:t>Phase 1: Idea Phase</a:t>
            </a:r>
            <a:br>
              <a:rPr lang="en-IN" sz="4800" b="1" dirty="0">
                <a:solidFill>
                  <a:schemeClr val="tx1">
                    <a:lumMod val="50000"/>
                    <a:lumOff val="50000"/>
                  </a:schemeClr>
                </a:solidFill>
              </a:rPr>
            </a:br>
            <a:endParaRPr lang="en-US" sz="4800" dirty="0">
              <a:solidFill>
                <a:schemeClr val="tx1">
                  <a:lumMod val="50000"/>
                  <a:lumOff val="50000"/>
                </a:schemeClr>
              </a:solidFill>
            </a:endParaRPr>
          </a:p>
        </p:txBody>
      </p:sp>
      <p:sp>
        <p:nvSpPr>
          <p:cNvPr id="6" name="Rectangle 5">
            <a:extLst>
              <a:ext uri="{FF2B5EF4-FFF2-40B4-BE49-F238E27FC236}">
                <a16:creationId xmlns="" xmlns:a16="http://schemas.microsoft.com/office/drawing/2014/main" id="{806C481F-6CBB-4C0B-B11C-3EB411C7F007}"/>
              </a:ext>
            </a:extLst>
          </p:cNvPr>
          <p:cNvSpPr/>
          <p:nvPr/>
        </p:nvSpPr>
        <p:spPr>
          <a:xfrm>
            <a:off x="0" y="6288259"/>
            <a:ext cx="12192000" cy="583809"/>
          </a:xfrm>
          <a:prstGeom prst="rect">
            <a:avLst/>
          </a:prstGeom>
          <a:solidFill>
            <a:srgbClr val="FFC9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descr="A picture containing food, drawing&#10;&#10;Description automatically generated">
            <a:extLst>
              <a:ext uri="{FF2B5EF4-FFF2-40B4-BE49-F238E27FC236}">
                <a16:creationId xmlns="" xmlns:a16="http://schemas.microsoft.com/office/drawing/2014/main" id="{66955D3F-ACD4-4679-A7A5-C24DB6B930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9719" y="0"/>
            <a:ext cx="2422281" cy="1060853"/>
          </a:xfrm>
          <a:prstGeom prst="rect">
            <a:avLst/>
          </a:prstGeom>
        </p:spPr>
      </p:pic>
    </p:spTree>
    <p:extLst>
      <p:ext uri="{BB962C8B-B14F-4D97-AF65-F5344CB8AC3E}">
        <p14:creationId xmlns:p14="http://schemas.microsoft.com/office/powerpoint/2010/main" val="3917826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7AD43C-7FE4-4995-A12C-66AF27CB0A6E}"/>
              </a:ext>
            </a:extLst>
          </p:cNvPr>
          <p:cNvSpPr>
            <a:spLocks noGrp="1"/>
          </p:cNvSpPr>
          <p:nvPr>
            <p:ph type="ctrTitle"/>
          </p:nvPr>
        </p:nvSpPr>
        <p:spPr>
          <a:xfrm>
            <a:off x="268357" y="-125895"/>
            <a:ext cx="11449050" cy="1924049"/>
          </a:xfrm>
        </p:spPr>
        <p:txBody>
          <a:bodyPr>
            <a:noAutofit/>
          </a:bodyPr>
          <a:lstStyle/>
          <a:p>
            <a:pPr algn="ctr" fontAlgn="base"/>
            <a:r>
              <a:rPr lang="en-IN" sz="4800" b="1" dirty="0">
                <a:solidFill>
                  <a:schemeClr val="tx1">
                    <a:lumMod val="50000"/>
                    <a:lumOff val="50000"/>
                  </a:schemeClr>
                </a:solidFill>
              </a:rPr>
              <a:t>Thank you!</a:t>
            </a:r>
            <a:endParaRPr lang="en-US" sz="4800" b="1" dirty="0">
              <a:solidFill>
                <a:schemeClr val="tx1">
                  <a:lumMod val="50000"/>
                  <a:lumOff val="50000"/>
                </a:schemeClr>
              </a:solidFill>
            </a:endParaRPr>
          </a:p>
        </p:txBody>
      </p:sp>
      <p:sp>
        <p:nvSpPr>
          <p:cNvPr id="3" name="Rectangle 2">
            <a:extLst>
              <a:ext uri="{FF2B5EF4-FFF2-40B4-BE49-F238E27FC236}">
                <a16:creationId xmlns="" xmlns:a16="http://schemas.microsoft.com/office/drawing/2014/main" id="{6CCFF520-99CC-4862-9089-B6959C1067F3}"/>
              </a:ext>
            </a:extLst>
          </p:cNvPr>
          <p:cNvSpPr/>
          <p:nvPr/>
        </p:nvSpPr>
        <p:spPr>
          <a:xfrm>
            <a:off x="0" y="6274191"/>
            <a:ext cx="12192000" cy="583809"/>
          </a:xfrm>
          <a:prstGeom prst="rect">
            <a:avLst/>
          </a:prstGeom>
          <a:solidFill>
            <a:srgbClr val="FFC9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descr="A picture containing food, drawing&#10;&#10;Description automatically generated">
            <a:extLst>
              <a:ext uri="{FF2B5EF4-FFF2-40B4-BE49-F238E27FC236}">
                <a16:creationId xmlns="" xmlns:a16="http://schemas.microsoft.com/office/drawing/2014/main" id="{7E3BDE94-2198-4E71-ADAE-9B36AF115C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9719" y="0"/>
            <a:ext cx="2422281" cy="1060853"/>
          </a:xfrm>
          <a:prstGeom prst="rect">
            <a:avLst/>
          </a:prstGeom>
        </p:spPr>
      </p:pic>
    </p:spTree>
    <p:extLst>
      <p:ext uri="{BB962C8B-B14F-4D97-AF65-F5344CB8AC3E}">
        <p14:creationId xmlns:p14="http://schemas.microsoft.com/office/powerpoint/2010/main" val="3934947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7AD43C-7FE4-4995-A12C-66AF27CB0A6E}"/>
              </a:ext>
            </a:extLst>
          </p:cNvPr>
          <p:cNvSpPr>
            <a:spLocks noGrp="1"/>
          </p:cNvSpPr>
          <p:nvPr>
            <p:ph type="ctrTitle"/>
          </p:nvPr>
        </p:nvSpPr>
        <p:spPr>
          <a:xfrm>
            <a:off x="742950" y="-105508"/>
            <a:ext cx="11449050" cy="1924049"/>
          </a:xfrm>
        </p:spPr>
        <p:txBody>
          <a:bodyPr>
            <a:noAutofit/>
          </a:bodyPr>
          <a:lstStyle/>
          <a:p>
            <a:r>
              <a:rPr lang="en-US" sz="2800" b="1" dirty="0">
                <a:solidFill>
                  <a:schemeClr val="tx1">
                    <a:lumMod val="50000"/>
                    <a:lumOff val="50000"/>
                  </a:schemeClr>
                </a:solidFill>
              </a:rPr>
              <a:t>Problem Statement: What are you going to solve?</a:t>
            </a:r>
            <a:br>
              <a:rPr lang="en-US" sz="2800" b="1" dirty="0">
                <a:solidFill>
                  <a:schemeClr val="tx1">
                    <a:lumMod val="50000"/>
                    <a:lumOff val="50000"/>
                  </a:schemeClr>
                </a:solidFill>
              </a:rPr>
            </a:br>
            <a:endParaRPr lang="en-IN" sz="2800" b="1" dirty="0">
              <a:solidFill>
                <a:schemeClr val="tx1">
                  <a:lumMod val="50000"/>
                  <a:lumOff val="50000"/>
                </a:schemeClr>
              </a:solidFill>
            </a:endParaRPr>
          </a:p>
        </p:txBody>
      </p:sp>
      <p:sp>
        <p:nvSpPr>
          <p:cNvPr id="5" name="Rectangle 4">
            <a:extLst>
              <a:ext uri="{FF2B5EF4-FFF2-40B4-BE49-F238E27FC236}">
                <a16:creationId xmlns="" xmlns:a16="http://schemas.microsoft.com/office/drawing/2014/main" id="{DCB01697-B1AE-433C-91AB-802D4148C11C}"/>
              </a:ext>
            </a:extLst>
          </p:cNvPr>
          <p:cNvSpPr/>
          <p:nvPr/>
        </p:nvSpPr>
        <p:spPr>
          <a:xfrm>
            <a:off x="0" y="6288259"/>
            <a:ext cx="12192000" cy="583809"/>
          </a:xfrm>
          <a:prstGeom prst="rect">
            <a:avLst/>
          </a:prstGeom>
          <a:solidFill>
            <a:srgbClr val="FFC9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A picture containing food, drawing&#10;&#10;Description automatically generated">
            <a:extLst>
              <a:ext uri="{FF2B5EF4-FFF2-40B4-BE49-F238E27FC236}">
                <a16:creationId xmlns="" xmlns:a16="http://schemas.microsoft.com/office/drawing/2014/main" id="{CD7D2C7C-927A-40AD-8BA2-FEA889BE4C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9719" y="0"/>
            <a:ext cx="2422281" cy="1060853"/>
          </a:xfrm>
          <a:prstGeom prst="rect">
            <a:avLst/>
          </a:prstGeom>
        </p:spPr>
      </p:pic>
      <p:sp>
        <p:nvSpPr>
          <p:cNvPr id="3" name="Rectangle 2"/>
          <p:cNvSpPr/>
          <p:nvPr/>
        </p:nvSpPr>
        <p:spPr>
          <a:xfrm>
            <a:off x="854015" y="1997839"/>
            <a:ext cx="8915704" cy="2308324"/>
          </a:xfrm>
          <a:prstGeom prst="rect">
            <a:avLst/>
          </a:prstGeom>
        </p:spPr>
        <p:txBody>
          <a:bodyPr wrap="square">
            <a:spAutoFit/>
          </a:bodyPr>
          <a:lstStyle/>
          <a:p>
            <a:r>
              <a:rPr lang="en-US" b="1" dirty="0"/>
              <a:t>The use of cashless transaction is implemented in every field in transportation like cab services, railways, airplanes, etc. The only service which left behind is the city bus transportation. In city bus, there is no digital technology used to automate the process of the whole tedious task. We are designing a system in which all the process in the city bus transportation will run smoothly and cashless. </a:t>
            </a:r>
            <a:endParaRPr lang="en-US" dirty="0"/>
          </a:p>
          <a:p>
            <a:r>
              <a:rPr lang="en-US" dirty="0"/>
              <a:t/>
            </a:r>
            <a:br>
              <a:rPr lang="en-US" dirty="0"/>
            </a:br>
            <a:endParaRPr lang="en-US" dirty="0"/>
          </a:p>
        </p:txBody>
      </p:sp>
    </p:spTree>
    <p:extLst>
      <p:ext uri="{BB962C8B-B14F-4D97-AF65-F5344CB8AC3E}">
        <p14:creationId xmlns:p14="http://schemas.microsoft.com/office/powerpoint/2010/main" val="3419968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7AD43C-7FE4-4995-A12C-66AF27CB0A6E}"/>
              </a:ext>
            </a:extLst>
          </p:cNvPr>
          <p:cNvSpPr>
            <a:spLocks noGrp="1"/>
          </p:cNvSpPr>
          <p:nvPr>
            <p:ph type="ctrTitle"/>
          </p:nvPr>
        </p:nvSpPr>
        <p:spPr>
          <a:xfrm>
            <a:off x="838200" y="-457200"/>
            <a:ext cx="11449050" cy="1924049"/>
          </a:xfrm>
        </p:spPr>
        <p:txBody>
          <a:bodyPr>
            <a:noAutofit/>
          </a:bodyPr>
          <a:lstStyle/>
          <a:p>
            <a:pPr fontAlgn="base"/>
            <a:r>
              <a:rPr lang="en-US" sz="2800" b="1" dirty="0">
                <a:solidFill>
                  <a:schemeClr val="tx1">
                    <a:lumMod val="50000"/>
                    <a:lumOff val="50000"/>
                  </a:schemeClr>
                </a:solidFill>
              </a:rPr>
              <a:t>Idea Title: </a:t>
            </a:r>
            <a:r>
              <a:rPr lang="en-US" sz="2800" b="1" dirty="0" smtClean="0">
                <a:solidFill>
                  <a:schemeClr val="tx1">
                    <a:lumMod val="50000"/>
                    <a:lumOff val="50000"/>
                  </a:schemeClr>
                </a:solidFill>
              </a:rPr>
              <a:t>Digital Payment In City Bus Using UPI</a:t>
            </a:r>
            <a:endParaRPr lang="en-US" sz="2800" b="1" dirty="0">
              <a:solidFill>
                <a:schemeClr val="tx1">
                  <a:lumMod val="50000"/>
                  <a:lumOff val="50000"/>
                </a:schemeClr>
              </a:solidFill>
            </a:endParaRPr>
          </a:p>
        </p:txBody>
      </p:sp>
      <p:sp>
        <p:nvSpPr>
          <p:cNvPr id="4" name="Rectangle 3">
            <a:extLst>
              <a:ext uri="{FF2B5EF4-FFF2-40B4-BE49-F238E27FC236}">
                <a16:creationId xmlns="" xmlns:a16="http://schemas.microsoft.com/office/drawing/2014/main" id="{2718E02A-0D14-40A2-958C-4564DBA2DCF1}"/>
              </a:ext>
            </a:extLst>
          </p:cNvPr>
          <p:cNvSpPr/>
          <p:nvPr/>
        </p:nvSpPr>
        <p:spPr>
          <a:xfrm>
            <a:off x="0" y="6288259"/>
            <a:ext cx="12192000" cy="583809"/>
          </a:xfrm>
          <a:prstGeom prst="rect">
            <a:avLst/>
          </a:prstGeom>
          <a:solidFill>
            <a:srgbClr val="FFC9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descr="A picture containing food, drawing&#10;&#10;Description automatically generated">
            <a:extLst>
              <a:ext uri="{FF2B5EF4-FFF2-40B4-BE49-F238E27FC236}">
                <a16:creationId xmlns="" xmlns:a16="http://schemas.microsoft.com/office/drawing/2014/main" id="{75A8AC1F-E72F-4007-A1ED-4A31ED493B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9719" y="0"/>
            <a:ext cx="2422281" cy="1060853"/>
          </a:xfrm>
          <a:prstGeom prst="rect">
            <a:avLst/>
          </a:prstGeom>
        </p:spPr>
      </p:pic>
    </p:spTree>
    <p:extLst>
      <p:ext uri="{BB962C8B-B14F-4D97-AF65-F5344CB8AC3E}">
        <p14:creationId xmlns:p14="http://schemas.microsoft.com/office/powerpoint/2010/main" val="3344964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7AD43C-7FE4-4995-A12C-66AF27CB0A6E}"/>
              </a:ext>
            </a:extLst>
          </p:cNvPr>
          <p:cNvSpPr>
            <a:spLocks noGrp="1"/>
          </p:cNvSpPr>
          <p:nvPr>
            <p:ph type="ctrTitle"/>
          </p:nvPr>
        </p:nvSpPr>
        <p:spPr>
          <a:xfrm>
            <a:off x="638762" y="260254"/>
            <a:ext cx="11449050" cy="800600"/>
          </a:xfrm>
        </p:spPr>
        <p:txBody>
          <a:bodyPr>
            <a:noAutofit/>
          </a:bodyPr>
          <a:lstStyle/>
          <a:p>
            <a:r>
              <a:rPr lang="en-US" sz="2800" b="1" dirty="0">
                <a:solidFill>
                  <a:schemeClr val="tx1">
                    <a:lumMod val="50000"/>
                    <a:lumOff val="50000"/>
                  </a:schemeClr>
                </a:solidFill>
              </a:rPr>
              <a:t>Idea </a:t>
            </a:r>
            <a:r>
              <a:rPr lang="en-US" sz="2800" b="1" dirty="0" smtClean="0">
                <a:solidFill>
                  <a:schemeClr val="tx1">
                    <a:lumMod val="50000"/>
                    <a:lumOff val="50000"/>
                  </a:schemeClr>
                </a:solidFill>
              </a:rPr>
              <a:t>Description </a:t>
            </a:r>
            <a:endParaRPr lang="en-IN" sz="2800" b="1" dirty="0">
              <a:solidFill>
                <a:schemeClr val="tx1">
                  <a:lumMod val="50000"/>
                  <a:lumOff val="50000"/>
                </a:schemeClr>
              </a:solidFill>
            </a:endParaRPr>
          </a:p>
        </p:txBody>
      </p:sp>
      <p:sp>
        <p:nvSpPr>
          <p:cNvPr id="3" name="Rectangle 2">
            <a:extLst>
              <a:ext uri="{FF2B5EF4-FFF2-40B4-BE49-F238E27FC236}">
                <a16:creationId xmlns="" xmlns:a16="http://schemas.microsoft.com/office/drawing/2014/main" id="{521554C6-4534-4BF6-9920-5217A046B248}"/>
              </a:ext>
            </a:extLst>
          </p:cNvPr>
          <p:cNvSpPr/>
          <p:nvPr/>
        </p:nvSpPr>
        <p:spPr>
          <a:xfrm>
            <a:off x="0" y="6274191"/>
            <a:ext cx="12192000" cy="583809"/>
          </a:xfrm>
          <a:prstGeom prst="rect">
            <a:avLst/>
          </a:prstGeom>
          <a:solidFill>
            <a:srgbClr val="FFC9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descr="A picture containing food, drawing&#10;&#10;Description automatically generated">
            <a:extLst>
              <a:ext uri="{FF2B5EF4-FFF2-40B4-BE49-F238E27FC236}">
                <a16:creationId xmlns="" xmlns:a16="http://schemas.microsoft.com/office/drawing/2014/main" id="{A23EEA0A-1342-4103-AB1B-F1AD45AF0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9719" y="0"/>
            <a:ext cx="2422281" cy="1060853"/>
          </a:xfrm>
          <a:prstGeom prst="rect">
            <a:avLst/>
          </a:prstGeom>
        </p:spPr>
      </p:pic>
      <p:sp>
        <p:nvSpPr>
          <p:cNvPr id="5" name="Rectangle 4"/>
          <p:cNvSpPr/>
          <p:nvPr/>
        </p:nvSpPr>
        <p:spPr>
          <a:xfrm>
            <a:off x="508959" y="1291947"/>
            <a:ext cx="9260760" cy="4801314"/>
          </a:xfrm>
          <a:prstGeom prst="rect">
            <a:avLst/>
          </a:prstGeom>
        </p:spPr>
        <p:txBody>
          <a:bodyPr wrap="square">
            <a:spAutoFit/>
          </a:bodyPr>
          <a:lstStyle/>
          <a:p>
            <a:r>
              <a:rPr lang="en-US" dirty="0"/>
              <a:t>-Mobile application for booking tickets: There will be two different android applications, one for passengers, and one for the conductor. The passenger can book a ticket in advance(20-30 </a:t>
            </a:r>
            <a:r>
              <a:rPr lang="en-US" dirty="0" smtClean="0"/>
              <a:t>minutes advance, </a:t>
            </a:r>
            <a:r>
              <a:rPr lang="en-US" dirty="0"/>
              <a:t>since there are many chances that the city bus gets cancelled) if he wants to travel from one place to another. He/she has to enter the source and the destination address, then the application will show the list of the buses according to the preferences of the passenger and other factors, like the cost of the travel, number of empty seats in the bus, time required to reach the destination, number of stops</a:t>
            </a:r>
            <a:r>
              <a:rPr lang="en-US" dirty="0" smtClean="0"/>
              <a:t>, etc</a:t>
            </a:r>
            <a:r>
              <a:rPr lang="en-US" dirty="0"/>
              <a:t>. The passenger can also enter if he/she is old</a:t>
            </a:r>
            <a:r>
              <a:rPr lang="en-US" dirty="0" smtClean="0"/>
              <a:t>, women, disabled</a:t>
            </a:r>
            <a:r>
              <a:rPr lang="en-US" dirty="0"/>
              <a:t>, so that the app can check the availability for the same. </a:t>
            </a:r>
            <a:endParaRPr lang="en-US" dirty="0"/>
          </a:p>
          <a:p>
            <a:r>
              <a:rPr lang="en-US" dirty="0"/>
              <a:t>-QR code generator: Once the passenger entered the required information, and selects the most suitable bus for him to travel, then the application will book a seat for him( for 2 </a:t>
            </a:r>
            <a:r>
              <a:rPr lang="en-US" dirty="0" smtClean="0"/>
              <a:t>minutes</a:t>
            </a:r>
            <a:r>
              <a:rPr lang="en-US" dirty="0"/>
              <a:t>), and then redirect it to the payment page, wherein he can use the UPI option for the payment. After the payment is successful, the user will get a QR code(digital ticket) which the conductor will scan in the bus.</a:t>
            </a:r>
            <a:endParaRPr lang="en-US" dirty="0"/>
          </a:p>
          <a:p>
            <a:r>
              <a:rPr lang="en-US" dirty="0"/>
              <a:t/>
            </a:r>
            <a:br>
              <a:rPr lang="en-US" dirty="0"/>
            </a:br>
            <a:endParaRPr lang="en-US" dirty="0"/>
          </a:p>
        </p:txBody>
      </p:sp>
    </p:spTree>
    <p:extLst>
      <p:ext uri="{BB962C8B-B14F-4D97-AF65-F5344CB8AC3E}">
        <p14:creationId xmlns:p14="http://schemas.microsoft.com/office/powerpoint/2010/main" val="1368118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7AD43C-7FE4-4995-A12C-66AF27CB0A6E}"/>
              </a:ext>
            </a:extLst>
          </p:cNvPr>
          <p:cNvSpPr>
            <a:spLocks noGrp="1"/>
          </p:cNvSpPr>
          <p:nvPr>
            <p:ph type="ctrTitle"/>
          </p:nvPr>
        </p:nvSpPr>
        <p:spPr>
          <a:xfrm>
            <a:off x="613117" y="780758"/>
            <a:ext cx="11449050" cy="694359"/>
          </a:xfrm>
        </p:spPr>
        <p:txBody>
          <a:bodyPr>
            <a:noAutofit/>
          </a:bodyPr>
          <a:lstStyle/>
          <a:p>
            <a:pPr fontAlgn="base"/>
            <a:r>
              <a:rPr lang="en-US" sz="2800" b="1" dirty="0">
                <a:solidFill>
                  <a:schemeClr val="tx1">
                    <a:lumMod val="50000"/>
                    <a:lumOff val="50000"/>
                  </a:schemeClr>
                </a:solidFill>
              </a:rPr>
              <a:t>User </a:t>
            </a:r>
            <a:r>
              <a:rPr lang="en-US" sz="2800" b="1" dirty="0" smtClean="0">
                <a:solidFill>
                  <a:schemeClr val="tx1">
                    <a:lumMod val="50000"/>
                    <a:lumOff val="50000"/>
                  </a:schemeClr>
                </a:solidFill>
              </a:rPr>
              <a:t>Scenarios</a:t>
            </a:r>
            <a:r>
              <a:rPr lang="en-US" sz="2800" b="1" dirty="0">
                <a:solidFill>
                  <a:schemeClr val="tx1">
                    <a:lumMod val="50000"/>
                    <a:lumOff val="50000"/>
                  </a:schemeClr>
                </a:solidFill>
              </a:rPr>
              <a:t> </a:t>
            </a:r>
          </a:p>
        </p:txBody>
      </p:sp>
      <p:sp>
        <p:nvSpPr>
          <p:cNvPr id="4" name="Rectangle 3">
            <a:extLst>
              <a:ext uri="{FF2B5EF4-FFF2-40B4-BE49-F238E27FC236}">
                <a16:creationId xmlns="" xmlns:a16="http://schemas.microsoft.com/office/drawing/2014/main" id="{4B50821C-0FBC-4864-9651-3DCB9E9BD575}"/>
              </a:ext>
            </a:extLst>
          </p:cNvPr>
          <p:cNvSpPr/>
          <p:nvPr/>
        </p:nvSpPr>
        <p:spPr>
          <a:xfrm>
            <a:off x="0" y="6274191"/>
            <a:ext cx="12192000" cy="583809"/>
          </a:xfrm>
          <a:prstGeom prst="rect">
            <a:avLst/>
          </a:prstGeom>
          <a:solidFill>
            <a:srgbClr val="FFC9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descr="A picture containing food, drawing&#10;&#10;Description automatically generated">
            <a:extLst>
              <a:ext uri="{FF2B5EF4-FFF2-40B4-BE49-F238E27FC236}">
                <a16:creationId xmlns="" xmlns:a16="http://schemas.microsoft.com/office/drawing/2014/main" id="{95B38506-D1A6-4FD1-B31F-229D706C25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9719" y="-14068"/>
            <a:ext cx="2422281" cy="1060853"/>
          </a:xfrm>
          <a:prstGeom prst="rect">
            <a:avLst/>
          </a:prstGeom>
        </p:spPr>
      </p:pic>
      <p:sp>
        <p:nvSpPr>
          <p:cNvPr id="3" name="Rectangle 2"/>
          <p:cNvSpPr/>
          <p:nvPr/>
        </p:nvSpPr>
        <p:spPr>
          <a:xfrm>
            <a:off x="710241" y="1964287"/>
            <a:ext cx="9059477" cy="2308324"/>
          </a:xfrm>
          <a:prstGeom prst="rect">
            <a:avLst/>
          </a:prstGeom>
        </p:spPr>
        <p:txBody>
          <a:bodyPr wrap="square">
            <a:spAutoFit/>
          </a:bodyPr>
          <a:lstStyle/>
          <a:p>
            <a:r>
              <a:rPr lang="en-US" dirty="0" smtClean="0"/>
              <a:t>This solution can be used in the city bus transportation system. Each </a:t>
            </a:r>
            <a:r>
              <a:rPr lang="en-US" dirty="0"/>
              <a:t>passenger travelling will get a number which indicates where the passenger has to depart. The number will increase at each stop, if a passenger is found to have a number less than the display value(display number will be a number starting from zero and will increase by one at every stop.),then he can be charged with some fine for travelling in the bus for more time than allocated</a:t>
            </a:r>
            <a:r>
              <a:rPr lang="en-US" dirty="0" smtClean="0"/>
              <a:t>. This will help to end the amount of people travelling for free in the public transport system, and also introduces the digital payment system in the city bus transportation.</a:t>
            </a:r>
            <a:endParaRPr lang="en-US" dirty="0"/>
          </a:p>
        </p:txBody>
      </p:sp>
    </p:spTree>
    <p:extLst>
      <p:ext uri="{BB962C8B-B14F-4D97-AF65-F5344CB8AC3E}">
        <p14:creationId xmlns:p14="http://schemas.microsoft.com/office/powerpoint/2010/main" val="70141797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7AD43C-7FE4-4995-A12C-66AF27CB0A6E}"/>
              </a:ext>
            </a:extLst>
          </p:cNvPr>
          <p:cNvSpPr>
            <a:spLocks noGrp="1"/>
          </p:cNvSpPr>
          <p:nvPr>
            <p:ph type="ctrTitle"/>
          </p:nvPr>
        </p:nvSpPr>
        <p:spPr>
          <a:xfrm>
            <a:off x="742950" y="-431599"/>
            <a:ext cx="11449050" cy="1924049"/>
          </a:xfrm>
        </p:spPr>
        <p:txBody>
          <a:bodyPr>
            <a:noAutofit/>
          </a:bodyPr>
          <a:lstStyle/>
          <a:p>
            <a:pPr fontAlgn="base"/>
            <a:r>
              <a:rPr lang="en-US" sz="2800" b="1" dirty="0" smtClean="0">
                <a:solidFill>
                  <a:schemeClr val="tx1">
                    <a:lumMod val="50000"/>
                    <a:lumOff val="50000"/>
                  </a:schemeClr>
                </a:solidFill>
              </a:rPr>
              <a:t>Problems </a:t>
            </a:r>
            <a:r>
              <a:rPr lang="en-US" sz="2800" b="1" dirty="0">
                <a:solidFill>
                  <a:schemeClr val="tx1">
                    <a:lumMod val="50000"/>
                    <a:lumOff val="50000"/>
                  </a:schemeClr>
                </a:solidFill>
              </a:rPr>
              <a:t>I</a:t>
            </a:r>
            <a:r>
              <a:rPr lang="en-US" sz="2800" b="1" dirty="0" smtClean="0">
                <a:solidFill>
                  <a:schemeClr val="tx1">
                    <a:lumMod val="50000"/>
                    <a:lumOff val="50000"/>
                  </a:schemeClr>
                </a:solidFill>
              </a:rPr>
              <a:t>n </a:t>
            </a:r>
            <a:r>
              <a:rPr lang="en-US" sz="2800" b="1" dirty="0">
                <a:solidFill>
                  <a:schemeClr val="tx1">
                    <a:lumMod val="50000"/>
                    <a:lumOff val="50000"/>
                  </a:schemeClr>
                </a:solidFill>
              </a:rPr>
              <a:t>C</a:t>
            </a:r>
            <a:r>
              <a:rPr lang="en-US" sz="2800" b="1" dirty="0" smtClean="0">
                <a:solidFill>
                  <a:schemeClr val="tx1">
                    <a:lumMod val="50000"/>
                    <a:lumOff val="50000"/>
                  </a:schemeClr>
                </a:solidFill>
              </a:rPr>
              <a:t>urrent System</a:t>
            </a:r>
            <a:endParaRPr lang="en-US" sz="2800" b="1" dirty="0">
              <a:solidFill>
                <a:schemeClr val="tx1">
                  <a:lumMod val="50000"/>
                  <a:lumOff val="50000"/>
                </a:schemeClr>
              </a:solidFill>
            </a:endParaRPr>
          </a:p>
        </p:txBody>
      </p:sp>
      <p:sp>
        <p:nvSpPr>
          <p:cNvPr id="4" name="Rectangle 3">
            <a:extLst>
              <a:ext uri="{FF2B5EF4-FFF2-40B4-BE49-F238E27FC236}">
                <a16:creationId xmlns="" xmlns:a16="http://schemas.microsoft.com/office/drawing/2014/main" id="{2718E02A-0D14-40A2-958C-4564DBA2DCF1}"/>
              </a:ext>
            </a:extLst>
          </p:cNvPr>
          <p:cNvSpPr/>
          <p:nvPr/>
        </p:nvSpPr>
        <p:spPr>
          <a:xfrm>
            <a:off x="0" y="6288259"/>
            <a:ext cx="12192000" cy="583809"/>
          </a:xfrm>
          <a:prstGeom prst="rect">
            <a:avLst/>
          </a:prstGeom>
          <a:solidFill>
            <a:srgbClr val="FFC9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pic>
        <p:nvPicPr>
          <p:cNvPr id="5" name="Picture 4" descr="A picture containing food, drawing&#10;&#10;Description automatically generated">
            <a:extLst>
              <a:ext uri="{FF2B5EF4-FFF2-40B4-BE49-F238E27FC236}">
                <a16:creationId xmlns="" xmlns:a16="http://schemas.microsoft.com/office/drawing/2014/main" id="{75A8AC1F-E72F-4007-A1ED-4A31ED493B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9719" y="0"/>
            <a:ext cx="2422281" cy="1060853"/>
          </a:xfrm>
          <a:prstGeom prst="rect">
            <a:avLst/>
          </a:prstGeom>
        </p:spPr>
      </p:pic>
      <p:sp>
        <p:nvSpPr>
          <p:cNvPr id="3" name="Rectangle 2"/>
          <p:cNvSpPr/>
          <p:nvPr/>
        </p:nvSpPr>
        <p:spPr>
          <a:xfrm>
            <a:off x="805131" y="1743382"/>
            <a:ext cx="8964587" cy="3693319"/>
          </a:xfrm>
          <a:prstGeom prst="rect">
            <a:avLst/>
          </a:prstGeom>
        </p:spPr>
        <p:txBody>
          <a:bodyPr wrap="square">
            <a:spAutoFit/>
          </a:bodyPr>
          <a:lstStyle/>
          <a:p>
            <a:r>
              <a:rPr lang="en-US" dirty="0"/>
              <a:t>-Tedious Process: Conductor has to do the whole process (asking the destination, check the current location, no. of persons, give the ticket to the passenger and collect the cash) manually.</a:t>
            </a:r>
            <a:endParaRPr lang="en-US" dirty="0"/>
          </a:p>
          <a:p>
            <a:r>
              <a:rPr lang="en-US" dirty="0"/>
              <a:t>-Problem of change: The passenger often gives 100 or 200 denomination notes, so the conductor/passenger  has to look for change which consumes a lot of time, and thus the productivity of the whole process.</a:t>
            </a:r>
            <a:endParaRPr lang="en-US" dirty="0"/>
          </a:p>
          <a:p>
            <a:r>
              <a:rPr lang="en-US" dirty="0"/>
              <a:t>-Sitting overtime: Conductor has to look for who is sitting in the bus overtime. At present time, there are many passengers who sit more time than allocated, and there has to be some person to monitor such people.</a:t>
            </a:r>
            <a:endParaRPr lang="en-US" dirty="0"/>
          </a:p>
          <a:p>
            <a:r>
              <a:rPr lang="en-US" dirty="0"/>
              <a:t>-People travelling without the tickets: There are many people on the bus who travel without a ticket</a:t>
            </a:r>
            <a:r>
              <a:rPr lang="en-US" dirty="0" smtClean="0"/>
              <a:t>, so </a:t>
            </a:r>
            <a:r>
              <a:rPr lang="en-US" dirty="0"/>
              <a:t>it's hard to find such people in the crowded bus. </a:t>
            </a:r>
            <a:endParaRPr lang="en-US" dirty="0"/>
          </a:p>
          <a:p>
            <a:r>
              <a:rPr lang="en-US" dirty="0"/>
              <a:t/>
            </a:r>
            <a:br>
              <a:rPr lang="en-US" dirty="0"/>
            </a:br>
            <a:endParaRPr lang="en-US" dirty="0"/>
          </a:p>
        </p:txBody>
      </p:sp>
    </p:spTree>
    <p:extLst>
      <p:ext uri="{BB962C8B-B14F-4D97-AF65-F5344CB8AC3E}">
        <p14:creationId xmlns:p14="http://schemas.microsoft.com/office/powerpoint/2010/main" val="1045992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7AD43C-7FE4-4995-A12C-66AF27CB0A6E}"/>
              </a:ext>
            </a:extLst>
          </p:cNvPr>
          <p:cNvSpPr>
            <a:spLocks noGrp="1"/>
          </p:cNvSpPr>
          <p:nvPr>
            <p:ph type="ctrTitle"/>
          </p:nvPr>
        </p:nvSpPr>
        <p:spPr>
          <a:xfrm>
            <a:off x="742950" y="105507"/>
            <a:ext cx="11449050" cy="1924049"/>
          </a:xfrm>
        </p:spPr>
        <p:txBody>
          <a:bodyPr>
            <a:noAutofit/>
          </a:bodyPr>
          <a:lstStyle/>
          <a:p>
            <a:r>
              <a:rPr lang="en-US" sz="2800" b="1" dirty="0">
                <a:solidFill>
                  <a:schemeClr val="tx1">
                    <a:lumMod val="50000"/>
                    <a:lumOff val="50000"/>
                  </a:schemeClr>
                </a:solidFill>
              </a:rPr>
              <a:t>Team Composition: </a:t>
            </a:r>
            <a:r>
              <a:rPr lang="en-US" sz="2800" b="1" dirty="0" smtClean="0">
                <a:solidFill>
                  <a:schemeClr val="tx1">
                    <a:lumMod val="50000"/>
                    <a:lumOff val="50000"/>
                  </a:schemeClr>
                </a:solidFill>
              </a:rPr>
              <a:t>Background of the team and who does what? </a:t>
            </a:r>
            <a:endParaRPr lang="en-IN" sz="2800" b="1" dirty="0">
              <a:solidFill>
                <a:schemeClr val="tx1">
                  <a:lumMod val="50000"/>
                  <a:lumOff val="50000"/>
                </a:schemeClr>
              </a:solidFill>
            </a:endParaRPr>
          </a:p>
        </p:txBody>
      </p:sp>
      <p:sp>
        <p:nvSpPr>
          <p:cNvPr id="3" name="Rectangle 2">
            <a:extLst>
              <a:ext uri="{FF2B5EF4-FFF2-40B4-BE49-F238E27FC236}">
                <a16:creationId xmlns="" xmlns:a16="http://schemas.microsoft.com/office/drawing/2014/main" id="{224555D1-3074-40F0-AB70-52390495A943}"/>
              </a:ext>
            </a:extLst>
          </p:cNvPr>
          <p:cNvSpPr/>
          <p:nvPr/>
        </p:nvSpPr>
        <p:spPr>
          <a:xfrm>
            <a:off x="0" y="6274191"/>
            <a:ext cx="12192000" cy="583809"/>
          </a:xfrm>
          <a:prstGeom prst="rect">
            <a:avLst/>
          </a:prstGeom>
          <a:solidFill>
            <a:srgbClr val="FFC9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descr="A picture containing food, drawing&#10;&#10;Description automatically generated">
            <a:extLst>
              <a:ext uri="{FF2B5EF4-FFF2-40B4-BE49-F238E27FC236}">
                <a16:creationId xmlns="" xmlns:a16="http://schemas.microsoft.com/office/drawing/2014/main" id="{D7C552DA-6B3E-4D1A-94DF-1632B63E91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9719" y="0"/>
            <a:ext cx="2422281" cy="1060853"/>
          </a:xfrm>
          <a:prstGeom prst="rect">
            <a:avLst/>
          </a:prstGeom>
        </p:spPr>
      </p:pic>
      <p:sp>
        <p:nvSpPr>
          <p:cNvPr id="5" name="Rectangle 4"/>
          <p:cNvSpPr/>
          <p:nvPr/>
        </p:nvSpPr>
        <p:spPr>
          <a:xfrm>
            <a:off x="3048000" y="2413338"/>
            <a:ext cx="6096000" cy="3416320"/>
          </a:xfrm>
          <a:prstGeom prst="rect">
            <a:avLst/>
          </a:prstGeom>
        </p:spPr>
        <p:txBody>
          <a:bodyPr>
            <a:spAutoFit/>
          </a:bodyPr>
          <a:lstStyle/>
          <a:p>
            <a:r>
              <a:rPr lang="en-US" dirty="0" err="1"/>
              <a:t>Prajwal</a:t>
            </a:r>
            <a:r>
              <a:rPr lang="en-US" dirty="0"/>
              <a:t> </a:t>
            </a:r>
            <a:r>
              <a:rPr lang="en-US" dirty="0" err="1" smtClean="0"/>
              <a:t>Kotalwar</a:t>
            </a:r>
            <a:r>
              <a:rPr lang="en-US" dirty="0" smtClean="0"/>
              <a:t> – Backend Development (TY </a:t>
            </a:r>
            <a:r>
              <a:rPr lang="en-US" dirty="0"/>
              <a:t>Computer Engineering</a:t>
            </a:r>
            <a:r>
              <a:rPr lang="en-US" dirty="0" smtClean="0"/>
              <a:t>, </a:t>
            </a:r>
            <a:r>
              <a:rPr lang="en-US" dirty="0" err="1" smtClean="0"/>
              <a:t>VIT,Pune</a:t>
            </a:r>
            <a:r>
              <a:rPr lang="en-US" dirty="0" smtClean="0"/>
              <a:t>.)</a:t>
            </a:r>
            <a:endParaRPr lang="en-US" dirty="0"/>
          </a:p>
          <a:p>
            <a:r>
              <a:rPr lang="en-US" dirty="0" err="1"/>
              <a:t>Darshan</a:t>
            </a:r>
            <a:r>
              <a:rPr lang="en-US" dirty="0"/>
              <a:t> </a:t>
            </a:r>
            <a:r>
              <a:rPr lang="en-US" dirty="0" err="1" smtClean="0"/>
              <a:t>Awachat</a:t>
            </a:r>
            <a:r>
              <a:rPr lang="en-US" dirty="0" smtClean="0"/>
              <a:t> – Backend Development (TY </a:t>
            </a:r>
            <a:r>
              <a:rPr lang="en-US" dirty="0"/>
              <a:t>Computer Engineering</a:t>
            </a:r>
            <a:r>
              <a:rPr lang="en-US" dirty="0" smtClean="0"/>
              <a:t>, </a:t>
            </a:r>
            <a:r>
              <a:rPr lang="en-US" dirty="0" err="1"/>
              <a:t>VIT,Pune</a:t>
            </a:r>
            <a:r>
              <a:rPr lang="en-US" dirty="0" smtClean="0"/>
              <a:t>.)</a:t>
            </a:r>
            <a:endParaRPr lang="en-US" dirty="0"/>
          </a:p>
          <a:p>
            <a:r>
              <a:rPr lang="en-US" dirty="0" err="1"/>
              <a:t>Girish</a:t>
            </a:r>
            <a:r>
              <a:rPr lang="en-US" dirty="0"/>
              <a:t> </a:t>
            </a:r>
            <a:r>
              <a:rPr lang="en-US" dirty="0" err="1" smtClean="0"/>
              <a:t>Hotwani</a:t>
            </a:r>
            <a:r>
              <a:rPr lang="en-US" dirty="0" smtClean="0"/>
              <a:t> – Database Manager (</a:t>
            </a:r>
            <a:r>
              <a:rPr lang="en-US" dirty="0"/>
              <a:t>TY Computer Engineering</a:t>
            </a:r>
            <a:r>
              <a:rPr lang="en-US" dirty="0" smtClean="0"/>
              <a:t>, </a:t>
            </a:r>
            <a:r>
              <a:rPr lang="en-US" dirty="0" err="1"/>
              <a:t>VIT,Pune</a:t>
            </a:r>
            <a:r>
              <a:rPr lang="en-US" dirty="0"/>
              <a:t>.</a:t>
            </a:r>
            <a:r>
              <a:rPr lang="en-US" dirty="0" smtClean="0"/>
              <a:t>)</a:t>
            </a:r>
            <a:endParaRPr lang="en-US" dirty="0"/>
          </a:p>
          <a:p>
            <a:r>
              <a:rPr lang="en-US" dirty="0" err="1"/>
              <a:t>Hemant</a:t>
            </a:r>
            <a:r>
              <a:rPr lang="en-US" dirty="0"/>
              <a:t> </a:t>
            </a:r>
            <a:r>
              <a:rPr lang="en-US" dirty="0" err="1" smtClean="0"/>
              <a:t>Pardeshi</a:t>
            </a:r>
            <a:r>
              <a:rPr lang="en-US" dirty="0" smtClean="0"/>
              <a:t> – Frontend development (</a:t>
            </a:r>
            <a:r>
              <a:rPr lang="en-US" dirty="0"/>
              <a:t>TY </a:t>
            </a:r>
            <a:r>
              <a:rPr lang="en-US" dirty="0" smtClean="0"/>
              <a:t>Computer Engineering, </a:t>
            </a:r>
            <a:r>
              <a:rPr lang="en-US" dirty="0" err="1"/>
              <a:t>VIT,Pune</a:t>
            </a:r>
            <a:r>
              <a:rPr lang="en-US" dirty="0"/>
              <a:t>.</a:t>
            </a:r>
            <a:r>
              <a:rPr lang="en-US" dirty="0" smtClean="0"/>
              <a:t>)</a:t>
            </a:r>
            <a:endParaRPr lang="en-US" dirty="0"/>
          </a:p>
          <a:p>
            <a:r>
              <a:rPr lang="en-US" dirty="0" err="1"/>
              <a:t>Shubham</a:t>
            </a:r>
            <a:r>
              <a:rPr lang="en-US" dirty="0"/>
              <a:t> </a:t>
            </a:r>
            <a:r>
              <a:rPr lang="en-US" dirty="0" err="1" smtClean="0"/>
              <a:t>Thorat</a:t>
            </a:r>
            <a:r>
              <a:rPr lang="en-US" dirty="0" smtClean="0"/>
              <a:t> – Frontend development (</a:t>
            </a:r>
            <a:r>
              <a:rPr lang="en-US" dirty="0"/>
              <a:t>TY </a:t>
            </a:r>
            <a:r>
              <a:rPr lang="en-US" dirty="0" smtClean="0"/>
              <a:t>Electronics, </a:t>
            </a:r>
            <a:r>
              <a:rPr lang="en-US" dirty="0" err="1"/>
              <a:t>VIT,Pune</a:t>
            </a:r>
            <a:r>
              <a:rPr lang="en-US" dirty="0"/>
              <a:t>.</a:t>
            </a:r>
            <a:r>
              <a:rPr lang="en-US" dirty="0" smtClean="0"/>
              <a:t>)</a:t>
            </a:r>
            <a:endParaRPr lang="en-US" dirty="0"/>
          </a:p>
          <a:p>
            <a:r>
              <a:rPr lang="en-US" dirty="0"/>
              <a:t/>
            </a:r>
            <a:br>
              <a:rPr lang="en-US" dirty="0"/>
            </a:br>
            <a:endParaRPr lang="en-US" dirty="0"/>
          </a:p>
        </p:txBody>
      </p:sp>
    </p:spTree>
    <p:extLst>
      <p:ext uri="{BB962C8B-B14F-4D97-AF65-F5344CB8AC3E}">
        <p14:creationId xmlns:p14="http://schemas.microsoft.com/office/powerpoint/2010/main" val="3578517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7AD43C-7FE4-4995-A12C-66AF27CB0A6E}"/>
              </a:ext>
            </a:extLst>
          </p:cNvPr>
          <p:cNvSpPr>
            <a:spLocks noGrp="1"/>
          </p:cNvSpPr>
          <p:nvPr>
            <p:ph type="ctrTitle"/>
          </p:nvPr>
        </p:nvSpPr>
        <p:spPr>
          <a:xfrm>
            <a:off x="610625" y="362243"/>
            <a:ext cx="11449050" cy="1130127"/>
          </a:xfrm>
        </p:spPr>
        <p:txBody>
          <a:bodyPr>
            <a:noAutofit/>
          </a:bodyPr>
          <a:lstStyle/>
          <a:p>
            <a:r>
              <a:rPr lang="en-US" sz="2800" b="1" dirty="0" smtClean="0">
                <a:solidFill>
                  <a:schemeClr val="tx1">
                    <a:lumMod val="50000"/>
                    <a:lumOff val="50000"/>
                  </a:schemeClr>
                </a:solidFill>
              </a:rPr>
              <a:t>Experience</a:t>
            </a:r>
            <a:endParaRPr lang="en-IN" sz="2800" b="1" dirty="0">
              <a:solidFill>
                <a:schemeClr val="tx1">
                  <a:lumMod val="50000"/>
                  <a:lumOff val="50000"/>
                </a:schemeClr>
              </a:solidFill>
            </a:endParaRPr>
          </a:p>
        </p:txBody>
      </p:sp>
      <p:sp>
        <p:nvSpPr>
          <p:cNvPr id="3" name="Rectangle 2">
            <a:extLst>
              <a:ext uri="{FF2B5EF4-FFF2-40B4-BE49-F238E27FC236}">
                <a16:creationId xmlns="" xmlns:a16="http://schemas.microsoft.com/office/drawing/2014/main" id="{DFC97D37-7398-46D1-AD4E-DAB79104956D}"/>
              </a:ext>
            </a:extLst>
          </p:cNvPr>
          <p:cNvSpPr/>
          <p:nvPr/>
        </p:nvSpPr>
        <p:spPr>
          <a:xfrm>
            <a:off x="0" y="6274191"/>
            <a:ext cx="12192000" cy="583809"/>
          </a:xfrm>
          <a:prstGeom prst="rect">
            <a:avLst/>
          </a:prstGeom>
          <a:solidFill>
            <a:srgbClr val="FFC9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descr="A picture containing food, drawing&#10;&#10;Description automatically generated">
            <a:extLst>
              <a:ext uri="{FF2B5EF4-FFF2-40B4-BE49-F238E27FC236}">
                <a16:creationId xmlns="" xmlns:a16="http://schemas.microsoft.com/office/drawing/2014/main" id="{BCDBCBCD-3A35-4E9B-AC77-39A856BCE2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9719" y="0"/>
            <a:ext cx="2422281" cy="1060853"/>
          </a:xfrm>
          <a:prstGeom prst="rect">
            <a:avLst/>
          </a:prstGeom>
        </p:spPr>
      </p:pic>
      <p:sp>
        <p:nvSpPr>
          <p:cNvPr id="5" name="Rectangle 4"/>
          <p:cNvSpPr/>
          <p:nvPr/>
        </p:nvSpPr>
        <p:spPr>
          <a:xfrm>
            <a:off x="724619" y="2413338"/>
            <a:ext cx="9045100" cy="1477328"/>
          </a:xfrm>
          <a:prstGeom prst="rect">
            <a:avLst/>
          </a:prstGeom>
        </p:spPr>
        <p:txBody>
          <a:bodyPr wrap="square">
            <a:spAutoFit/>
          </a:bodyPr>
          <a:lstStyle/>
          <a:p>
            <a:r>
              <a:rPr lang="en-US" dirty="0"/>
              <a:t>Participated in various inter college </a:t>
            </a:r>
            <a:r>
              <a:rPr lang="en-US" dirty="0" err="1" smtClean="0"/>
              <a:t>hackathon</a:t>
            </a:r>
            <a:r>
              <a:rPr lang="en-US" dirty="0" smtClean="0"/>
              <a:t>. </a:t>
            </a:r>
            <a:r>
              <a:rPr lang="en-US" dirty="0"/>
              <a:t>Each member has experience in working on different software applications like file manager for android, operating system which have mouse driver, keyboard driver, file system. Members of the group have payment system experience like </a:t>
            </a:r>
            <a:r>
              <a:rPr lang="en-US" dirty="0" err="1"/>
              <a:t>Raysor</a:t>
            </a:r>
            <a:r>
              <a:rPr lang="en-US" dirty="0"/>
              <a:t>-pay </a:t>
            </a:r>
            <a:r>
              <a:rPr lang="en-US" dirty="0" smtClean="0"/>
              <a:t>API </a:t>
            </a:r>
            <a:r>
              <a:rPr lang="en-US" dirty="0"/>
              <a:t>for payment gateway.  </a:t>
            </a:r>
            <a:endParaRPr lang="en-US" dirty="0"/>
          </a:p>
        </p:txBody>
      </p:sp>
    </p:spTree>
    <p:extLst>
      <p:ext uri="{BB962C8B-B14F-4D97-AF65-F5344CB8AC3E}">
        <p14:creationId xmlns:p14="http://schemas.microsoft.com/office/powerpoint/2010/main" val="1649154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7AD43C-7FE4-4995-A12C-66AF27CB0A6E}"/>
              </a:ext>
            </a:extLst>
          </p:cNvPr>
          <p:cNvSpPr>
            <a:spLocks noGrp="1"/>
          </p:cNvSpPr>
          <p:nvPr>
            <p:ph type="ctrTitle"/>
          </p:nvPr>
        </p:nvSpPr>
        <p:spPr>
          <a:xfrm>
            <a:off x="742950" y="-527539"/>
            <a:ext cx="11449050" cy="1924049"/>
          </a:xfrm>
        </p:spPr>
        <p:txBody>
          <a:bodyPr>
            <a:noAutofit/>
          </a:bodyPr>
          <a:lstStyle/>
          <a:p>
            <a:r>
              <a:rPr lang="en-US" sz="2800" b="1" dirty="0">
                <a:solidFill>
                  <a:schemeClr val="tx1">
                    <a:lumMod val="50000"/>
                    <a:lumOff val="50000"/>
                  </a:schemeClr>
                </a:solidFill>
              </a:rPr>
              <a:t>Optional: </a:t>
            </a:r>
            <a:r>
              <a:rPr lang="en-US" sz="2800" b="1" dirty="0" smtClean="0">
                <a:solidFill>
                  <a:schemeClr val="tx1">
                    <a:lumMod val="50000"/>
                    <a:lumOff val="50000"/>
                  </a:schemeClr>
                </a:solidFill>
              </a:rPr>
              <a:t>Extra Information</a:t>
            </a:r>
            <a:endParaRPr lang="en-IN" sz="2800" b="1" dirty="0">
              <a:solidFill>
                <a:schemeClr val="tx1">
                  <a:lumMod val="50000"/>
                  <a:lumOff val="50000"/>
                </a:schemeClr>
              </a:solidFill>
            </a:endParaRPr>
          </a:p>
        </p:txBody>
      </p:sp>
      <p:sp>
        <p:nvSpPr>
          <p:cNvPr id="3" name="Rectangle 2">
            <a:extLst>
              <a:ext uri="{FF2B5EF4-FFF2-40B4-BE49-F238E27FC236}">
                <a16:creationId xmlns="" xmlns:a16="http://schemas.microsoft.com/office/drawing/2014/main" id="{E86B237E-64BF-4487-A9B6-1BF52CA4DCEF}"/>
              </a:ext>
            </a:extLst>
          </p:cNvPr>
          <p:cNvSpPr/>
          <p:nvPr/>
        </p:nvSpPr>
        <p:spPr>
          <a:xfrm>
            <a:off x="0" y="6274191"/>
            <a:ext cx="12192000" cy="583809"/>
          </a:xfrm>
          <a:prstGeom prst="rect">
            <a:avLst/>
          </a:prstGeom>
          <a:solidFill>
            <a:srgbClr val="FFC9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descr="A picture containing food, drawing&#10;&#10;Description automatically generated">
            <a:extLst>
              <a:ext uri="{FF2B5EF4-FFF2-40B4-BE49-F238E27FC236}">
                <a16:creationId xmlns="" xmlns:a16="http://schemas.microsoft.com/office/drawing/2014/main" id="{CD34C29A-60AA-4A94-8D20-25E299D0D5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9719" y="0"/>
            <a:ext cx="2422281" cy="1060853"/>
          </a:xfrm>
          <a:prstGeom prst="rect">
            <a:avLst/>
          </a:prstGeom>
        </p:spPr>
      </p:pic>
      <p:sp>
        <p:nvSpPr>
          <p:cNvPr id="5" name="Rectangle 4"/>
          <p:cNvSpPr/>
          <p:nvPr/>
        </p:nvSpPr>
        <p:spPr>
          <a:xfrm>
            <a:off x="779253" y="1752153"/>
            <a:ext cx="8990466" cy="3416320"/>
          </a:xfrm>
          <a:prstGeom prst="rect">
            <a:avLst/>
          </a:prstGeom>
        </p:spPr>
        <p:txBody>
          <a:bodyPr wrap="square">
            <a:spAutoFit/>
          </a:bodyPr>
          <a:lstStyle/>
          <a:p>
            <a:r>
              <a:rPr lang="en-US" dirty="0"/>
              <a:t>-Scanner or inbuilt scanner on conductor’s phone: To scan the QR code of the passenger to verify the ticket, the conductor should have a scanner or the application for the conductor can also provide the facility to have the scanner. So after each scan, the information will get updated</a:t>
            </a:r>
            <a:r>
              <a:rPr lang="en-US" dirty="0" smtClean="0"/>
              <a:t>, and </a:t>
            </a:r>
            <a:r>
              <a:rPr lang="en-US" dirty="0"/>
              <a:t>the passenger will get his/her seat number inside the bus.</a:t>
            </a:r>
            <a:endParaRPr lang="en-US" dirty="0"/>
          </a:p>
          <a:p>
            <a:r>
              <a:rPr lang="en-US" dirty="0"/>
              <a:t>-All needed information on the  conductor’s mobile</a:t>
            </a:r>
            <a:r>
              <a:rPr lang="en-US" dirty="0" smtClean="0"/>
              <a:t>: The </a:t>
            </a:r>
            <a:r>
              <a:rPr lang="en-US" dirty="0"/>
              <a:t>application has the login for the conductor</a:t>
            </a:r>
            <a:r>
              <a:rPr lang="en-US" dirty="0" smtClean="0"/>
              <a:t>, where </a:t>
            </a:r>
            <a:r>
              <a:rPr lang="en-US" dirty="0"/>
              <a:t>he can get all the information like number of passengers currently travelling, number of passengers whose validity of ticket has expired but are still in the bus, location of the bus</a:t>
            </a:r>
            <a:r>
              <a:rPr lang="en-US" dirty="0" smtClean="0"/>
              <a:t>, total </a:t>
            </a:r>
            <a:r>
              <a:rPr lang="en-US" dirty="0"/>
              <a:t>income received</a:t>
            </a:r>
            <a:r>
              <a:rPr lang="en-US" dirty="0" smtClean="0"/>
              <a:t>, etc</a:t>
            </a:r>
            <a:r>
              <a:rPr lang="en-US" dirty="0"/>
              <a:t>.</a:t>
            </a:r>
            <a:endParaRPr lang="en-US" dirty="0"/>
          </a:p>
          <a:p>
            <a:r>
              <a:rPr lang="en-US" dirty="0"/>
              <a:t/>
            </a:r>
            <a:br>
              <a:rPr lang="en-US" dirty="0"/>
            </a:br>
            <a:endParaRPr lang="en-US" dirty="0"/>
          </a:p>
        </p:txBody>
      </p:sp>
    </p:spTree>
    <p:extLst>
      <p:ext uri="{BB962C8B-B14F-4D97-AF65-F5344CB8AC3E}">
        <p14:creationId xmlns:p14="http://schemas.microsoft.com/office/powerpoint/2010/main" val="29673493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1_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Boardroom" id="{FC33163D-4339-46B1-8EED-24C834239D99}" vid="{EC7F02AD-9687-440F-A9DF-FAA6F22270D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45242E60B9AA4AA1C98DA49A3F084B" ma:contentTypeVersion="2" ma:contentTypeDescription="Create a new document." ma:contentTypeScope="" ma:versionID="046baab20e5630c41b406c1c1d7ef29d">
  <xsd:schema xmlns:xsd="http://www.w3.org/2001/XMLSchema" xmlns:xs="http://www.w3.org/2001/XMLSchema" xmlns:p="http://schemas.microsoft.com/office/2006/metadata/properties" xmlns:ns3="ea56c70d-fc3e-4040-8235-023a5a4e3cf5" targetNamespace="http://schemas.microsoft.com/office/2006/metadata/properties" ma:root="true" ma:fieldsID="4baf5ca1a79975578781298370c376b9" ns3:_="">
    <xsd:import namespace="ea56c70d-fc3e-4040-8235-023a5a4e3cf5"/>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56c70d-fc3e-4040-8235-023a5a4e3c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CF74ED-0FD9-4AB2-8993-F5CD185ED9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56c70d-fc3e-4040-8235-023a5a4e3c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BC33C3F-92E1-488A-B677-58AF30262224}">
  <ds:schemaRefs>
    <ds:schemaRef ds:uri="http://schemas.microsoft.com/office/2006/documentManagement/types"/>
    <ds:schemaRef ds:uri="http://purl.org/dc/dcmitype/"/>
    <ds:schemaRef ds:uri="http://purl.org/dc/elements/1.1/"/>
    <ds:schemaRef ds:uri="http://purl.org/dc/terms/"/>
    <ds:schemaRef ds:uri="http://schemas.microsoft.com/office/2006/metadata/properties"/>
    <ds:schemaRef ds:uri="ea56c70d-fc3e-4040-8235-023a5a4e3cf5"/>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B7BC63F-4456-4A9E-8D5A-740FA5B8D8D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 Boardroom</Template>
  <TotalTime>297</TotalTime>
  <Words>628</Words>
  <Application>Microsoft Office PowerPoint</Application>
  <PresentationFormat>Custom</PresentationFormat>
  <Paragraphs>31</Paragraphs>
  <Slides>10</Slides>
  <Notes>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Ion Boardroom</vt:lpstr>
      <vt:lpstr>1_Ion Boardroom</vt:lpstr>
      <vt:lpstr>Realme Paysa Hackathon Phase 1: Idea Phase </vt:lpstr>
      <vt:lpstr>Problem Statement: What are you going to solve? </vt:lpstr>
      <vt:lpstr>Idea Title: Digital Payment In City Bus Using UPI</vt:lpstr>
      <vt:lpstr>Idea Description </vt:lpstr>
      <vt:lpstr>User Scenarios </vt:lpstr>
      <vt:lpstr>Problems In Current System</vt:lpstr>
      <vt:lpstr>Team Composition: Background of the team and who does what? </vt:lpstr>
      <vt:lpstr>Experience</vt:lpstr>
      <vt:lpstr>Optional: Extra Information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What are you going to solve?</dc:title>
  <dc:creator>Cherish Santoshi</dc:creator>
  <cp:lastModifiedBy>Admin</cp:lastModifiedBy>
  <cp:revision>13</cp:revision>
  <dcterms:created xsi:type="dcterms:W3CDTF">2020-01-22T07:39:59Z</dcterms:created>
  <dcterms:modified xsi:type="dcterms:W3CDTF">2020-03-09T14:32:17Z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0x010100FE45242E60B9AA4AA1C98DA49A3F084B</vt:lpwstr>
  </property>
</Properties>
</file>