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5403" y="0"/>
            <a:ext cx="8162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latin typeface="Rockwell" panose="02060603020205020403" pitchFamily="18" charset="0"/>
              </a:rPr>
              <a:t>Sticky Notes Project</a:t>
            </a:r>
            <a:endParaRPr lang="en-US" sz="60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36" y="1120462"/>
            <a:ext cx="10301464" cy="5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660" y="230988"/>
            <a:ext cx="1944793" cy="19447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4087" y="503583"/>
            <a:ext cx="6758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609" y="2541493"/>
            <a:ext cx="8682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Sticky notes are vital in reminding us about our responsibilities and keeping an eye on essential tasks. 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Advancement </a:t>
            </a:r>
            <a:r>
              <a:rPr lang="en-US" sz="2000" dirty="0">
                <a:latin typeface="Century" panose="02040604050505020304" pitchFamily="18" charset="0"/>
              </a:rPr>
              <a:t>also took place in sticky notes, and now you can use them better with the help of a single online tool. 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Online Sticky Notes</a:t>
            </a:r>
            <a:r>
              <a:rPr lang="en-US" sz="2000" dirty="0">
                <a:latin typeface="Century" panose="02040604050505020304" pitchFamily="18" charset="0"/>
              </a:rPr>
              <a:t> enable you to organize tasks, set </a:t>
            </a:r>
            <a:r>
              <a:rPr lang="en-US" sz="2000" dirty="0" smtClean="0">
                <a:latin typeface="Century" panose="02040604050505020304" pitchFamily="18" charset="0"/>
              </a:rPr>
              <a:t>reminders and </a:t>
            </a:r>
            <a:r>
              <a:rPr lang="en-US" sz="2000" dirty="0">
                <a:latin typeface="Century" panose="02040604050505020304" pitchFamily="18" charset="0"/>
              </a:rPr>
              <a:t>provide you with a straightforward alternative approach. </a:t>
            </a:r>
            <a:endParaRPr lang="en-US" sz="20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71" y="144723"/>
            <a:ext cx="1944793" cy="1944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0016" y="667362"/>
            <a:ext cx="847965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WHY USE ONLINE STICKY NOTES?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0016" y="2144690"/>
            <a:ext cx="87288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No Physical 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Tasks should be fast to add and </a:t>
            </a:r>
            <a:r>
              <a:rPr lang="en-US" sz="2400" dirty="0">
                <a:latin typeface="Century" panose="02040604050505020304" pitchFamily="18" charset="0"/>
              </a:rPr>
              <a:t>organize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Ability </a:t>
            </a:r>
            <a:r>
              <a:rPr lang="en-US" sz="2400" dirty="0">
                <a:latin typeface="Century" panose="02040604050505020304" pitchFamily="18" charset="0"/>
              </a:rPr>
              <a:t>to plan your </a:t>
            </a:r>
            <a:r>
              <a:rPr lang="en-US" sz="2400" dirty="0">
                <a:latin typeface="Century" panose="02040604050505020304" pitchFamily="18" charset="0"/>
              </a:rPr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Setting </a:t>
            </a:r>
            <a:r>
              <a:rPr lang="en-US" sz="2400" dirty="0" smtClean="0">
                <a:latin typeface="Century" panose="02040604050505020304" pitchFamily="18" charset="0"/>
              </a:rPr>
              <a:t>priorities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71" y="161977"/>
            <a:ext cx="1944793" cy="194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3880" y="703486"/>
            <a:ext cx="8294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NLINE STICKY NOTES ADVANTAGES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15548" y="2424822"/>
            <a:ext cx="7419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" panose="02040604050505020304" pitchFamily="18" charset="0"/>
              </a:rPr>
              <a:t>Use/</a:t>
            </a:r>
            <a:r>
              <a:rPr lang="en-US" sz="2400" dirty="0"/>
              <a:t> See</a:t>
            </a:r>
            <a:r>
              <a:rPr lang="en-US" sz="2400" dirty="0" smtClean="0">
                <a:latin typeface="Century" panose="02040604050505020304" pitchFamily="18" charset="0"/>
              </a:rPr>
              <a:t> </a:t>
            </a:r>
            <a:r>
              <a:rPr lang="en-US" sz="2400" dirty="0">
                <a:latin typeface="Century" panose="02040604050505020304" pitchFamily="18" charset="0"/>
              </a:rPr>
              <a:t>Notes From 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Organization Is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Personalize Your </a:t>
            </a:r>
            <a:r>
              <a:rPr lang="en-US" sz="2400" dirty="0">
                <a:latin typeface="Century" panose="02040604050505020304" pitchFamily="18" charset="0"/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Notes Can Be Easily </a:t>
            </a:r>
            <a:r>
              <a:rPr lang="en-US" sz="2400" dirty="0" smtClean="0">
                <a:latin typeface="Century" panose="02040604050505020304" pitchFamily="18" charset="0"/>
              </a:rPr>
              <a:t>Customized</a:t>
            </a:r>
            <a:endParaRPr lang="en-US" sz="2400" dirty="0">
              <a:latin typeface="Century" panose="020406040505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45" y="3041870"/>
            <a:ext cx="5602710" cy="77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207" y="179229"/>
            <a:ext cx="1944793" cy="19447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0683" y="658621"/>
            <a:ext cx="715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TECHNOLOGIES USED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997" y="1546118"/>
            <a:ext cx="2733675" cy="1654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41" y="1631010"/>
            <a:ext cx="4137956" cy="248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417" y="4117359"/>
            <a:ext cx="3857418" cy="2106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208" y="3041870"/>
            <a:ext cx="3250486" cy="1812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208" y="4737653"/>
            <a:ext cx="3250486" cy="14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71" y="144725"/>
            <a:ext cx="1944793" cy="1684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1322" y="663597"/>
            <a:ext cx="339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ER-DIAGRAM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0435" y="3909391"/>
            <a:ext cx="1643269" cy="7288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73009" y="3909391"/>
            <a:ext cx="1630017" cy="7288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Stickys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5458894" y="3859695"/>
            <a:ext cx="1048925" cy="828261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</a:t>
            </a:r>
            <a:r>
              <a:rPr lang="en-US" sz="1000" dirty="0" smtClean="0"/>
              <a:t>as a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27" idx="3"/>
            <a:endCxn id="5" idx="1"/>
          </p:cNvCxnSpPr>
          <p:nvPr/>
        </p:nvCxnSpPr>
        <p:spPr>
          <a:xfrm>
            <a:off x="1470992" y="4273825"/>
            <a:ext cx="1179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3472069" y="4638261"/>
            <a:ext cx="1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4293704" y="4273826"/>
            <a:ext cx="116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>
            <a:off x="6507819" y="4273826"/>
            <a:ext cx="116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2"/>
          </p:cNvCxnSpPr>
          <p:nvPr/>
        </p:nvCxnSpPr>
        <p:spPr>
          <a:xfrm flipH="1">
            <a:off x="3509682" y="3074504"/>
            <a:ext cx="5457" cy="78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2935356" y="2544417"/>
            <a:ext cx="1159566" cy="53008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UserId</a:t>
            </a:r>
            <a:endParaRPr lang="en-US" sz="12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708991" y="2622176"/>
            <a:ext cx="1126435" cy="541779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First_Name</a:t>
            </a:r>
            <a:endParaRPr lang="en-US" sz="12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344057" y="4013750"/>
            <a:ext cx="1126935" cy="520149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Last_Name</a:t>
            </a:r>
            <a:endParaRPr lang="en-US" sz="12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728869" y="5624722"/>
            <a:ext cx="1106557" cy="52428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</a:t>
            </a:r>
            <a:endParaRPr lang="en-US" sz="12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2956062" y="5643768"/>
            <a:ext cx="1032014" cy="53091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30" name="Flowchart: Terminator 29"/>
          <p:cNvSpPr/>
          <p:nvPr/>
        </p:nvSpPr>
        <p:spPr>
          <a:xfrm>
            <a:off x="7328451" y="2464904"/>
            <a:ext cx="1159566" cy="552451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31" name="Flowchart: Terminator 30"/>
          <p:cNvSpPr/>
          <p:nvPr/>
        </p:nvSpPr>
        <p:spPr>
          <a:xfrm>
            <a:off x="9303026" y="2372139"/>
            <a:ext cx="1086678" cy="543339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title</a:t>
            </a:r>
            <a:endParaRPr lang="en-US" sz="13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0775629" y="4608693"/>
            <a:ext cx="1278835" cy="549965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description</a:t>
            </a:r>
            <a:endParaRPr lang="en-US" sz="1300" dirty="0"/>
          </a:p>
        </p:txBody>
      </p:sp>
      <p:sp>
        <p:nvSpPr>
          <p:cNvPr id="33" name="Flowchart: Terminator 32"/>
          <p:cNvSpPr/>
          <p:nvPr/>
        </p:nvSpPr>
        <p:spPr>
          <a:xfrm>
            <a:off x="10734261" y="3453018"/>
            <a:ext cx="1205948" cy="56073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Target_date</a:t>
            </a:r>
            <a:endParaRPr lang="en-US" sz="1200" dirty="0"/>
          </a:p>
        </p:txBody>
      </p:sp>
      <p:sp>
        <p:nvSpPr>
          <p:cNvPr id="34" name="Flowchart: Terminator 33"/>
          <p:cNvSpPr/>
          <p:nvPr/>
        </p:nvSpPr>
        <p:spPr>
          <a:xfrm>
            <a:off x="9303027" y="5599044"/>
            <a:ext cx="1086678" cy="549965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remarks</a:t>
            </a:r>
            <a:endParaRPr lang="en-US" sz="1300" dirty="0"/>
          </a:p>
        </p:txBody>
      </p:sp>
      <p:sp>
        <p:nvSpPr>
          <p:cNvPr id="35" name="Flowchart: Terminator 34"/>
          <p:cNvSpPr/>
          <p:nvPr/>
        </p:nvSpPr>
        <p:spPr>
          <a:xfrm>
            <a:off x="7328452" y="5624722"/>
            <a:ext cx="1159566" cy="5242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userId</a:t>
            </a:r>
            <a:endParaRPr lang="en-US" sz="1300" dirty="0"/>
          </a:p>
        </p:txBody>
      </p:sp>
      <p:cxnSp>
        <p:nvCxnSpPr>
          <p:cNvPr id="47" name="Curved Connector 46"/>
          <p:cNvCxnSpPr>
            <a:stCxn id="26" idx="2"/>
          </p:cNvCxnSpPr>
          <p:nvPr/>
        </p:nvCxnSpPr>
        <p:spPr>
          <a:xfrm rot="16200000" flipH="1">
            <a:off x="1588604" y="2847560"/>
            <a:ext cx="745436" cy="13782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3"/>
          </p:cNvCxnSpPr>
          <p:nvPr/>
        </p:nvCxnSpPr>
        <p:spPr>
          <a:xfrm flipV="1">
            <a:off x="1835426" y="4638261"/>
            <a:ext cx="815009" cy="12486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0" idx="2"/>
          </p:cNvCxnSpPr>
          <p:nvPr/>
        </p:nvCxnSpPr>
        <p:spPr>
          <a:xfrm rot="16200000" flipH="1">
            <a:off x="7519868" y="3405720"/>
            <a:ext cx="892038" cy="11530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1" idx="2"/>
          </p:cNvCxnSpPr>
          <p:nvPr/>
        </p:nvCxnSpPr>
        <p:spPr>
          <a:xfrm rot="5400000">
            <a:off x="9017545" y="3080570"/>
            <a:ext cx="993913" cy="6637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6" idx="3"/>
          </p:cNvCxnSpPr>
          <p:nvPr/>
        </p:nvCxnSpPr>
        <p:spPr>
          <a:xfrm rot="10800000" flipV="1">
            <a:off x="9303027" y="3733384"/>
            <a:ext cx="1431235" cy="5404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2" idx="1"/>
          </p:cNvCxnSpPr>
          <p:nvPr/>
        </p:nvCxnSpPr>
        <p:spPr>
          <a:xfrm rot="10800000">
            <a:off x="9303027" y="4608694"/>
            <a:ext cx="1472603" cy="2749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5" idx="0"/>
          </p:cNvCxnSpPr>
          <p:nvPr/>
        </p:nvCxnSpPr>
        <p:spPr>
          <a:xfrm rot="5400000" flipH="1" flipV="1">
            <a:off x="7472658" y="5073839"/>
            <a:ext cx="986461" cy="1153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4" idx="0"/>
            <a:endCxn id="6" idx="2"/>
          </p:cNvCxnSpPr>
          <p:nvPr/>
        </p:nvCxnSpPr>
        <p:spPr>
          <a:xfrm rot="16200000" flipV="1">
            <a:off x="8686801" y="4439479"/>
            <a:ext cx="960783" cy="135834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659" y="127471"/>
            <a:ext cx="1944793" cy="1944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0315" y="631064"/>
            <a:ext cx="473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FEATURES OF USER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2291205"/>
            <a:ext cx="6593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User can Add a Sticky </a:t>
            </a:r>
            <a:r>
              <a:rPr lang="en-US" sz="2400" dirty="0" smtClean="0">
                <a:latin typeface="Century" panose="02040604050505020304" pitchFamily="18" charset="0"/>
              </a:rPr>
              <a:t>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User can </a:t>
            </a:r>
            <a:r>
              <a:rPr lang="en-US" sz="2400" dirty="0">
                <a:latin typeface="Century" panose="02040604050505020304" pitchFamily="18" charset="0"/>
              </a:rPr>
              <a:t>Update a </a:t>
            </a:r>
            <a:r>
              <a:rPr lang="en-US" sz="2400" dirty="0">
                <a:latin typeface="Century" panose="02040604050505020304" pitchFamily="18" charset="0"/>
              </a:rPr>
              <a:t>Sticky </a:t>
            </a:r>
            <a:r>
              <a:rPr lang="en-US" sz="2400" dirty="0" smtClean="0">
                <a:latin typeface="Century" panose="02040604050505020304" pitchFamily="18" charset="0"/>
              </a:rPr>
              <a:t>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User can </a:t>
            </a:r>
            <a:r>
              <a:rPr lang="en-US" sz="2400" dirty="0">
                <a:latin typeface="Century" panose="02040604050505020304" pitchFamily="18" charset="0"/>
              </a:rPr>
              <a:t>Delete a </a:t>
            </a:r>
            <a:r>
              <a:rPr lang="en-US" sz="2400" dirty="0">
                <a:latin typeface="Century" panose="02040604050505020304" pitchFamily="18" charset="0"/>
              </a:rPr>
              <a:t>Sticky </a:t>
            </a:r>
            <a:r>
              <a:rPr lang="en-US" sz="2400" dirty="0" smtClean="0">
                <a:latin typeface="Century" panose="02040604050505020304" pitchFamily="18" charset="0"/>
              </a:rPr>
              <a:t>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User can </a:t>
            </a:r>
            <a:r>
              <a:rPr lang="en-US" sz="2400" dirty="0">
                <a:latin typeface="Century" panose="02040604050505020304" pitchFamily="18" charset="0"/>
              </a:rPr>
              <a:t>View all </a:t>
            </a:r>
            <a:r>
              <a:rPr lang="en-US" sz="2400" dirty="0">
                <a:latin typeface="Century" panose="02040604050505020304" pitchFamily="18" charset="0"/>
              </a:rPr>
              <a:t>Sticky </a:t>
            </a:r>
            <a:r>
              <a:rPr lang="en-US" sz="2400" dirty="0">
                <a:latin typeface="Century" panose="02040604050505020304" pitchFamily="18" charset="0"/>
              </a:rPr>
              <a:t>Notes </a:t>
            </a: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2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16" y="1272223"/>
            <a:ext cx="4693091" cy="2578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2" y="4036902"/>
            <a:ext cx="4775915" cy="2531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62" y="4036902"/>
            <a:ext cx="4693091" cy="253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9372" y="502782"/>
            <a:ext cx="4415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Rockwell" panose="02060603020205020403" pitchFamily="18" charset="0"/>
              </a:rPr>
              <a:t>SCREENSHOTS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349" y="1914659"/>
            <a:ext cx="6413679" cy="20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 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         THANK YOU!!!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649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143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</vt:lpstr>
      <vt:lpstr>Century Gothic</vt:lpstr>
      <vt:lpstr>Rockwell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shree</cp:lastModifiedBy>
  <cp:revision>22</cp:revision>
  <dcterms:created xsi:type="dcterms:W3CDTF">2022-07-15T23:41:10Z</dcterms:created>
  <dcterms:modified xsi:type="dcterms:W3CDTF">2022-07-16T08:58:19Z</dcterms:modified>
</cp:coreProperties>
</file>