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handoutMasterIdLst>
    <p:handoutMasterId r:id="rId14"/>
  </p:handoutMasterIdLst>
  <p:sldIdLst>
    <p:sldId id="283" r:id="rId2"/>
    <p:sldId id="272" r:id="rId3"/>
    <p:sldId id="259" r:id="rId4"/>
    <p:sldId id="273" r:id="rId5"/>
    <p:sldId id="274" r:id="rId6"/>
    <p:sldId id="280" r:id="rId7"/>
    <p:sldId id="268" r:id="rId8"/>
    <p:sldId id="262" r:id="rId9"/>
    <p:sldId id="277" r:id="rId10"/>
    <p:sldId id="263" r:id="rId11"/>
    <p:sldId id="281"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5" d="100"/>
          <a:sy n="65" d="100"/>
        </p:scale>
        <p:origin x="77" y="42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BDF72-AA81-4515-BB8A-7C5DE1E615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FEFA29-C0CF-4A27-874B-F0161C68A292}">
      <dgm:prSet/>
      <dgm:spPr/>
      <dgm:t>
        <a:bodyPr/>
        <a:lstStyle/>
        <a:p>
          <a:r>
            <a:rPr lang="en-US" b="1" i="0"/>
            <a:t>Pandas</a:t>
          </a:r>
          <a:r>
            <a:rPr lang="en-US" b="0" i="0"/>
            <a:t>: Data manipulation and analysis library for working with structured data.</a:t>
          </a:r>
          <a:endParaRPr lang="en-US"/>
        </a:p>
      </dgm:t>
    </dgm:pt>
    <dgm:pt modelId="{2DEB993A-7474-4A73-A917-5F0F8AB26917}" type="parTrans" cxnId="{FAE43DF6-90DD-4FF0-ACA3-21B177CFD975}">
      <dgm:prSet/>
      <dgm:spPr/>
      <dgm:t>
        <a:bodyPr/>
        <a:lstStyle/>
        <a:p>
          <a:endParaRPr lang="en-US"/>
        </a:p>
      </dgm:t>
    </dgm:pt>
    <dgm:pt modelId="{F840EDE5-3D97-4A18-B773-C4F9094A7426}" type="sibTrans" cxnId="{FAE43DF6-90DD-4FF0-ACA3-21B177CFD975}">
      <dgm:prSet/>
      <dgm:spPr/>
      <dgm:t>
        <a:bodyPr/>
        <a:lstStyle/>
        <a:p>
          <a:endParaRPr lang="en-US"/>
        </a:p>
      </dgm:t>
    </dgm:pt>
    <dgm:pt modelId="{B49683EE-2217-4681-8A07-EF06162E68FE}">
      <dgm:prSet/>
      <dgm:spPr/>
      <dgm:t>
        <a:bodyPr/>
        <a:lstStyle/>
        <a:p>
          <a:r>
            <a:rPr lang="en-US" b="1" i="0"/>
            <a:t>NumPy</a:t>
          </a:r>
          <a:r>
            <a:rPr lang="en-US" b="0" i="0"/>
            <a:t>: Fundamental package for scientific computing with support for multi-dimensional arrays and mathematical functions.</a:t>
          </a:r>
          <a:endParaRPr lang="en-US"/>
        </a:p>
      </dgm:t>
    </dgm:pt>
    <dgm:pt modelId="{2B81B4DB-A82C-4DBD-B049-F71628B872FA}" type="parTrans" cxnId="{74282EE5-31A8-4AFA-B7F1-A195298E7A8A}">
      <dgm:prSet/>
      <dgm:spPr/>
      <dgm:t>
        <a:bodyPr/>
        <a:lstStyle/>
        <a:p>
          <a:endParaRPr lang="en-US"/>
        </a:p>
      </dgm:t>
    </dgm:pt>
    <dgm:pt modelId="{A311E583-7C4E-4A2F-B931-9E1C4143F0AE}" type="sibTrans" cxnId="{74282EE5-31A8-4AFA-B7F1-A195298E7A8A}">
      <dgm:prSet/>
      <dgm:spPr/>
      <dgm:t>
        <a:bodyPr/>
        <a:lstStyle/>
        <a:p>
          <a:endParaRPr lang="en-US"/>
        </a:p>
      </dgm:t>
    </dgm:pt>
    <dgm:pt modelId="{91BDB440-9C65-4BC9-902C-7B66CD2F75E1}">
      <dgm:prSet/>
      <dgm:spPr/>
      <dgm:t>
        <a:bodyPr/>
        <a:lstStyle/>
        <a:p>
          <a:r>
            <a:rPr lang="en-US" b="1" i="0"/>
            <a:t>Matplotlib</a:t>
          </a:r>
          <a:r>
            <a:rPr lang="en-US" b="0" i="0"/>
            <a:t>: Plotting library for creating visualizations in Python.</a:t>
          </a:r>
          <a:endParaRPr lang="en-US"/>
        </a:p>
      </dgm:t>
    </dgm:pt>
    <dgm:pt modelId="{B5866CB2-C5E3-4395-A965-2791E35C19D3}" type="parTrans" cxnId="{CB960BCD-F3BD-45D0-8CB8-CB57B8F1F96B}">
      <dgm:prSet/>
      <dgm:spPr/>
      <dgm:t>
        <a:bodyPr/>
        <a:lstStyle/>
        <a:p>
          <a:endParaRPr lang="en-US"/>
        </a:p>
      </dgm:t>
    </dgm:pt>
    <dgm:pt modelId="{E3B1379C-0CA6-42B1-9CE9-1AA182DAF6F1}" type="sibTrans" cxnId="{CB960BCD-F3BD-45D0-8CB8-CB57B8F1F96B}">
      <dgm:prSet/>
      <dgm:spPr/>
      <dgm:t>
        <a:bodyPr/>
        <a:lstStyle/>
        <a:p>
          <a:endParaRPr lang="en-US"/>
        </a:p>
      </dgm:t>
    </dgm:pt>
    <dgm:pt modelId="{5B70B9EA-7713-4655-8DAB-C16CCAAAA797}">
      <dgm:prSet/>
      <dgm:spPr/>
      <dgm:t>
        <a:bodyPr/>
        <a:lstStyle/>
        <a:p>
          <a:r>
            <a:rPr lang="en-US" b="1" i="0"/>
            <a:t>Seaborn</a:t>
          </a:r>
          <a:r>
            <a:rPr lang="en-US" b="0" i="0"/>
            <a:t>: Statistical data visualization library built on top of Matplotlib.</a:t>
          </a:r>
          <a:endParaRPr lang="en-US"/>
        </a:p>
      </dgm:t>
    </dgm:pt>
    <dgm:pt modelId="{174A35A2-6741-4508-96FD-F769A5E4DC56}" type="parTrans" cxnId="{3B72C3F1-1A01-44EF-A243-98704842F317}">
      <dgm:prSet/>
      <dgm:spPr/>
      <dgm:t>
        <a:bodyPr/>
        <a:lstStyle/>
        <a:p>
          <a:endParaRPr lang="en-US"/>
        </a:p>
      </dgm:t>
    </dgm:pt>
    <dgm:pt modelId="{BD3E4EA9-4506-4D75-8E3A-F6B3E26F1679}" type="sibTrans" cxnId="{3B72C3F1-1A01-44EF-A243-98704842F317}">
      <dgm:prSet/>
      <dgm:spPr/>
      <dgm:t>
        <a:bodyPr/>
        <a:lstStyle/>
        <a:p>
          <a:endParaRPr lang="en-US"/>
        </a:p>
      </dgm:t>
    </dgm:pt>
    <dgm:pt modelId="{A4E89452-96AD-49C6-89A7-8DE7E8E45076}" type="pres">
      <dgm:prSet presAssocID="{097BDF72-AA81-4515-BB8A-7C5DE1E61594}" presName="root" presStyleCnt="0">
        <dgm:presLayoutVars>
          <dgm:dir/>
          <dgm:resizeHandles val="exact"/>
        </dgm:presLayoutVars>
      </dgm:prSet>
      <dgm:spPr/>
    </dgm:pt>
    <dgm:pt modelId="{FE1FBB9D-9E18-49D4-A896-AA92614CC7A5}" type="pres">
      <dgm:prSet presAssocID="{DEFEFA29-C0CF-4A27-874B-F0161C68A292}" presName="compNode" presStyleCnt="0"/>
      <dgm:spPr/>
    </dgm:pt>
    <dgm:pt modelId="{B9F660FA-AB0E-4C2E-B88C-CB0D3F813907}" type="pres">
      <dgm:prSet presAssocID="{DEFEFA29-C0CF-4A27-874B-F0161C68A292}" presName="bgRect" presStyleLbl="bgShp" presStyleIdx="0" presStyleCnt="4"/>
      <dgm:spPr/>
    </dgm:pt>
    <dgm:pt modelId="{BE8CF9A4-459D-4548-AEA4-19FB1548AF4A}" type="pres">
      <dgm:prSet presAssocID="{DEFEFA29-C0CF-4A27-874B-F0161C68A2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62421483-7D13-46A2-86C5-7F6A21255426}" type="pres">
      <dgm:prSet presAssocID="{DEFEFA29-C0CF-4A27-874B-F0161C68A292}" presName="spaceRect" presStyleCnt="0"/>
      <dgm:spPr/>
    </dgm:pt>
    <dgm:pt modelId="{8DEE6D3B-324B-41B2-96B1-E40A5C7F3EE4}" type="pres">
      <dgm:prSet presAssocID="{DEFEFA29-C0CF-4A27-874B-F0161C68A292}" presName="parTx" presStyleLbl="revTx" presStyleIdx="0" presStyleCnt="4">
        <dgm:presLayoutVars>
          <dgm:chMax val="0"/>
          <dgm:chPref val="0"/>
        </dgm:presLayoutVars>
      </dgm:prSet>
      <dgm:spPr/>
    </dgm:pt>
    <dgm:pt modelId="{3BCA0CB8-5A64-4DBE-84AA-0E5CA242F9EC}" type="pres">
      <dgm:prSet presAssocID="{F840EDE5-3D97-4A18-B773-C4F9094A7426}" presName="sibTrans" presStyleCnt="0"/>
      <dgm:spPr/>
    </dgm:pt>
    <dgm:pt modelId="{F2A2DEC4-C5AA-4A13-891B-E1DB3AADE026}" type="pres">
      <dgm:prSet presAssocID="{B49683EE-2217-4681-8A07-EF06162E68FE}" presName="compNode" presStyleCnt="0"/>
      <dgm:spPr/>
    </dgm:pt>
    <dgm:pt modelId="{8EFE319F-4F10-412C-A9D1-91CA6E95F3F5}" type="pres">
      <dgm:prSet presAssocID="{B49683EE-2217-4681-8A07-EF06162E68FE}" presName="bgRect" presStyleLbl="bgShp" presStyleIdx="1" presStyleCnt="4"/>
      <dgm:spPr/>
    </dgm:pt>
    <dgm:pt modelId="{DA99CAB6-0173-4EC1-B830-FFBC28DE579C}" type="pres">
      <dgm:prSet presAssocID="{B49683EE-2217-4681-8A07-EF06162E68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4D646F3-F8C8-4FFC-BE6B-210FFD636092}" type="pres">
      <dgm:prSet presAssocID="{B49683EE-2217-4681-8A07-EF06162E68FE}" presName="spaceRect" presStyleCnt="0"/>
      <dgm:spPr/>
    </dgm:pt>
    <dgm:pt modelId="{BA3661A0-BC66-423B-888C-18800813EB76}" type="pres">
      <dgm:prSet presAssocID="{B49683EE-2217-4681-8A07-EF06162E68FE}" presName="parTx" presStyleLbl="revTx" presStyleIdx="1" presStyleCnt="4">
        <dgm:presLayoutVars>
          <dgm:chMax val="0"/>
          <dgm:chPref val="0"/>
        </dgm:presLayoutVars>
      </dgm:prSet>
      <dgm:spPr/>
    </dgm:pt>
    <dgm:pt modelId="{62159B9C-E8C4-4086-84CF-50E21DF3E72D}" type="pres">
      <dgm:prSet presAssocID="{A311E583-7C4E-4A2F-B931-9E1C4143F0AE}" presName="sibTrans" presStyleCnt="0"/>
      <dgm:spPr/>
    </dgm:pt>
    <dgm:pt modelId="{FFCD5953-1EC1-4B13-A38C-EC718C5559B9}" type="pres">
      <dgm:prSet presAssocID="{91BDB440-9C65-4BC9-902C-7B66CD2F75E1}" presName="compNode" presStyleCnt="0"/>
      <dgm:spPr/>
    </dgm:pt>
    <dgm:pt modelId="{C7D70065-F788-4051-BCA1-E934D91F6DBF}" type="pres">
      <dgm:prSet presAssocID="{91BDB440-9C65-4BC9-902C-7B66CD2F75E1}" presName="bgRect" presStyleLbl="bgShp" presStyleIdx="2" presStyleCnt="4"/>
      <dgm:spPr/>
    </dgm:pt>
    <dgm:pt modelId="{F03CBC83-162D-4C3B-B7DA-8810EAA8D3D9}" type="pres">
      <dgm:prSet presAssocID="{91BDB440-9C65-4BC9-902C-7B66CD2F75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B0C55FF2-F777-41CC-AA0B-708D59D22479}" type="pres">
      <dgm:prSet presAssocID="{91BDB440-9C65-4BC9-902C-7B66CD2F75E1}" presName="spaceRect" presStyleCnt="0"/>
      <dgm:spPr/>
    </dgm:pt>
    <dgm:pt modelId="{533C0D1A-81B8-4267-A759-CB282D269838}" type="pres">
      <dgm:prSet presAssocID="{91BDB440-9C65-4BC9-902C-7B66CD2F75E1}" presName="parTx" presStyleLbl="revTx" presStyleIdx="2" presStyleCnt="4">
        <dgm:presLayoutVars>
          <dgm:chMax val="0"/>
          <dgm:chPref val="0"/>
        </dgm:presLayoutVars>
      </dgm:prSet>
      <dgm:spPr/>
    </dgm:pt>
    <dgm:pt modelId="{C3D3CEB8-D694-4A12-951C-AEBC6D2EBB74}" type="pres">
      <dgm:prSet presAssocID="{E3B1379C-0CA6-42B1-9CE9-1AA182DAF6F1}" presName="sibTrans" presStyleCnt="0"/>
      <dgm:spPr/>
    </dgm:pt>
    <dgm:pt modelId="{FC1BD7D5-E2C5-487F-BBFD-A19CBC338C47}" type="pres">
      <dgm:prSet presAssocID="{5B70B9EA-7713-4655-8DAB-C16CCAAAA797}" presName="compNode" presStyleCnt="0"/>
      <dgm:spPr/>
    </dgm:pt>
    <dgm:pt modelId="{F4F20522-41E8-4C4E-BD9C-FC9A9E5C7132}" type="pres">
      <dgm:prSet presAssocID="{5B70B9EA-7713-4655-8DAB-C16CCAAAA797}" presName="bgRect" presStyleLbl="bgShp" presStyleIdx="3" presStyleCnt="4"/>
      <dgm:spPr/>
    </dgm:pt>
    <dgm:pt modelId="{CE291548-83CC-4514-B20D-874B45C6FBF5}" type="pres">
      <dgm:prSet presAssocID="{5B70B9EA-7713-4655-8DAB-C16CCAAAA7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2039695-9BB2-40FF-8CF1-A4267C37FE07}" type="pres">
      <dgm:prSet presAssocID="{5B70B9EA-7713-4655-8DAB-C16CCAAAA797}" presName="spaceRect" presStyleCnt="0"/>
      <dgm:spPr/>
    </dgm:pt>
    <dgm:pt modelId="{7E94D8ED-A49C-4040-9D42-71A7EB0178E8}" type="pres">
      <dgm:prSet presAssocID="{5B70B9EA-7713-4655-8DAB-C16CCAAAA797}" presName="parTx" presStyleLbl="revTx" presStyleIdx="3" presStyleCnt="4">
        <dgm:presLayoutVars>
          <dgm:chMax val="0"/>
          <dgm:chPref val="0"/>
        </dgm:presLayoutVars>
      </dgm:prSet>
      <dgm:spPr/>
    </dgm:pt>
  </dgm:ptLst>
  <dgm:cxnLst>
    <dgm:cxn modelId="{A54D9D1D-23DA-4DA8-B85F-5AA7492664C7}" type="presOf" srcId="{91BDB440-9C65-4BC9-902C-7B66CD2F75E1}" destId="{533C0D1A-81B8-4267-A759-CB282D269838}" srcOrd="0" destOrd="0" presId="urn:microsoft.com/office/officeart/2018/2/layout/IconVerticalSolidList"/>
    <dgm:cxn modelId="{55CC782A-A2DD-44F1-B87E-D513533334FF}" type="presOf" srcId="{5B70B9EA-7713-4655-8DAB-C16CCAAAA797}" destId="{7E94D8ED-A49C-4040-9D42-71A7EB0178E8}" srcOrd="0" destOrd="0" presId="urn:microsoft.com/office/officeart/2018/2/layout/IconVerticalSolidList"/>
    <dgm:cxn modelId="{4609B851-6FEE-4F39-9672-DFAA682D54AC}" type="presOf" srcId="{DEFEFA29-C0CF-4A27-874B-F0161C68A292}" destId="{8DEE6D3B-324B-41B2-96B1-E40A5C7F3EE4}" srcOrd="0" destOrd="0" presId="urn:microsoft.com/office/officeart/2018/2/layout/IconVerticalSolidList"/>
    <dgm:cxn modelId="{E6E2418F-E714-484D-BB8F-1653A21ED024}" type="presOf" srcId="{B49683EE-2217-4681-8A07-EF06162E68FE}" destId="{BA3661A0-BC66-423B-888C-18800813EB76}" srcOrd="0" destOrd="0" presId="urn:microsoft.com/office/officeart/2018/2/layout/IconVerticalSolidList"/>
    <dgm:cxn modelId="{CB960BCD-F3BD-45D0-8CB8-CB57B8F1F96B}" srcId="{097BDF72-AA81-4515-BB8A-7C5DE1E61594}" destId="{91BDB440-9C65-4BC9-902C-7B66CD2F75E1}" srcOrd="2" destOrd="0" parTransId="{B5866CB2-C5E3-4395-A965-2791E35C19D3}" sibTransId="{E3B1379C-0CA6-42B1-9CE9-1AA182DAF6F1}"/>
    <dgm:cxn modelId="{74282EE5-31A8-4AFA-B7F1-A195298E7A8A}" srcId="{097BDF72-AA81-4515-BB8A-7C5DE1E61594}" destId="{B49683EE-2217-4681-8A07-EF06162E68FE}" srcOrd="1" destOrd="0" parTransId="{2B81B4DB-A82C-4DBD-B049-F71628B872FA}" sibTransId="{A311E583-7C4E-4A2F-B931-9E1C4143F0AE}"/>
    <dgm:cxn modelId="{41DF5EE6-DE84-49A4-BEA5-A986AAB35F77}" type="presOf" srcId="{097BDF72-AA81-4515-BB8A-7C5DE1E61594}" destId="{A4E89452-96AD-49C6-89A7-8DE7E8E45076}" srcOrd="0" destOrd="0" presId="urn:microsoft.com/office/officeart/2018/2/layout/IconVerticalSolidList"/>
    <dgm:cxn modelId="{3B72C3F1-1A01-44EF-A243-98704842F317}" srcId="{097BDF72-AA81-4515-BB8A-7C5DE1E61594}" destId="{5B70B9EA-7713-4655-8DAB-C16CCAAAA797}" srcOrd="3" destOrd="0" parTransId="{174A35A2-6741-4508-96FD-F769A5E4DC56}" sibTransId="{BD3E4EA9-4506-4D75-8E3A-F6B3E26F1679}"/>
    <dgm:cxn modelId="{FAE43DF6-90DD-4FF0-ACA3-21B177CFD975}" srcId="{097BDF72-AA81-4515-BB8A-7C5DE1E61594}" destId="{DEFEFA29-C0CF-4A27-874B-F0161C68A292}" srcOrd="0" destOrd="0" parTransId="{2DEB993A-7474-4A73-A917-5F0F8AB26917}" sibTransId="{F840EDE5-3D97-4A18-B773-C4F9094A7426}"/>
    <dgm:cxn modelId="{3BC9A9B9-B0A4-482F-A50E-88F83C95822B}" type="presParOf" srcId="{A4E89452-96AD-49C6-89A7-8DE7E8E45076}" destId="{FE1FBB9D-9E18-49D4-A896-AA92614CC7A5}" srcOrd="0" destOrd="0" presId="urn:microsoft.com/office/officeart/2018/2/layout/IconVerticalSolidList"/>
    <dgm:cxn modelId="{8C229B5E-FB61-488A-9D3B-3F9CCE349EFB}" type="presParOf" srcId="{FE1FBB9D-9E18-49D4-A896-AA92614CC7A5}" destId="{B9F660FA-AB0E-4C2E-B88C-CB0D3F813907}" srcOrd="0" destOrd="0" presId="urn:microsoft.com/office/officeart/2018/2/layout/IconVerticalSolidList"/>
    <dgm:cxn modelId="{D427D5D1-F001-495B-84BB-7C5B1C71CE21}" type="presParOf" srcId="{FE1FBB9D-9E18-49D4-A896-AA92614CC7A5}" destId="{BE8CF9A4-459D-4548-AEA4-19FB1548AF4A}" srcOrd="1" destOrd="0" presId="urn:microsoft.com/office/officeart/2018/2/layout/IconVerticalSolidList"/>
    <dgm:cxn modelId="{BB99BCF3-A698-47E0-AC8E-88DBE35141C6}" type="presParOf" srcId="{FE1FBB9D-9E18-49D4-A896-AA92614CC7A5}" destId="{62421483-7D13-46A2-86C5-7F6A21255426}" srcOrd="2" destOrd="0" presId="urn:microsoft.com/office/officeart/2018/2/layout/IconVerticalSolidList"/>
    <dgm:cxn modelId="{83457A01-8CA3-4F90-84FF-72931FC32033}" type="presParOf" srcId="{FE1FBB9D-9E18-49D4-A896-AA92614CC7A5}" destId="{8DEE6D3B-324B-41B2-96B1-E40A5C7F3EE4}" srcOrd="3" destOrd="0" presId="urn:microsoft.com/office/officeart/2018/2/layout/IconVerticalSolidList"/>
    <dgm:cxn modelId="{3E235AE6-F644-479A-B769-BCCF47527F74}" type="presParOf" srcId="{A4E89452-96AD-49C6-89A7-8DE7E8E45076}" destId="{3BCA0CB8-5A64-4DBE-84AA-0E5CA242F9EC}" srcOrd="1" destOrd="0" presId="urn:microsoft.com/office/officeart/2018/2/layout/IconVerticalSolidList"/>
    <dgm:cxn modelId="{C8E24661-A050-446D-8557-0F9E0B305FB0}" type="presParOf" srcId="{A4E89452-96AD-49C6-89A7-8DE7E8E45076}" destId="{F2A2DEC4-C5AA-4A13-891B-E1DB3AADE026}" srcOrd="2" destOrd="0" presId="urn:microsoft.com/office/officeart/2018/2/layout/IconVerticalSolidList"/>
    <dgm:cxn modelId="{1C61112B-8B7C-44A3-B73D-13B93E4652DA}" type="presParOf" srcId="{F2A2DEC4-C5AA-4A13-891B-E1DB3AADE026}" destId="{8EFE319F-4F10-412C-A9D1-91CA6E95F3F5}" srcOrd="0" destOrd="0" presId="urn:microsoft.com/office/officeart/2018/2/layout/IconVerticalSolidList"/>
    <dgm:cxn modelId="{D03A35E0-67DD-4224-A67A-07B3CBF64595}" type="presParOf" srcId="{F2A2DEC4-C5AA-4A13-891B-E1DB3AADE026}" destId="{DA99CAB6-0173-4EC1-B830-FFBC28DE579C}" srcOrd="1" destOrd="0" presId="urn:microsoft.com/office/officeart/2018/2/layout/IconVerticalSolidList"/>
    <dgm:cxn modelId="{586329AA-E663-4876-B0C5-D2E3F0D1785B}" type="presParOf" srcId="{F2A2DEC4-C5AA-4A13-891B-E1DB3AADE026}" destId="{64D646F3-F8C8-4FFC-BE6B-210FFD636092}" srcOrd="2" destOrd="0" presId="urn:microsoft.com/office/officeart/2018/2/layout/IconVerticalSolidList"/>
    <dgm:cxn modelId="{EF8F67BF-10EB-457A-9312-A09278878182}" type="presParOf" srcId="{F2A2DEC4-C5AA-4A13-891B-E1DB3AADE026}" destId="{BA3661A0-BC66-423B-888C-18800813EB76}" srcOrd="3" destOrd="0" presId="urn:microsoft.com/office/officeart/2018/2/layout/IconVerticalSolidList"/>
    <dgm:cxn modelId="{8A5E4C83-239D-4D1C-B4B2-64F0B74E74B7}" type="presParOf" srcId="{A4E89452-96AD-49C6-89A7-8DE7E8E45076}" destId="{62159B9C-E8C4-4086-84CF-50E21DF3E72D}" srcOrd="3" destOrd="0" presId="urn:microsoft.com/office/officeart/2018/2/layout/IconVerticalSolidList"/>
    <dgm:cxn modelId="{95531EFC-1C85-46B2-9EFC-ED5B29E09B78}" type="presParOf" srcId="{A4E89452-96AD-49C6-89A7-8DE7E8E45076}" destId="{FFCD5953-1EC1-4B13-A38C-EC718C5559B9}" srcOrd="4" destOrd="0" presId="urn:microsoft.com/office/officeart/2018/2/layout/IconVerticalSolidList"/>
    <dgm:cxn modelId="{9529784B-9E09-4801-B603-8A540375A155}" type="presParOf" srcId="{FFCD5953-1EC1-4B13-A38C-EC718C5559B9}" destId="{C7D70065-F788-4051-BCA1-E934D91F6DBF}" srcOrd="0" destOrd="0" presId="urn:microsoft.com/office/officeart/2018/2/layout/IconVerticalSolidList"/>
    <dgm:cxn modelId="{F35D06DF-18D5-44D7-9DEA-7F71189C94BD}" type="presParOf" srcId="{FFCD5953-1EC1-4B13-A38C-EC718C5559B9}" destId="{F03CBC83-162D-4C3B-B7DA-8810EAA8D3D9}" srcOrd="1" destOrd="0" presId="urn:microsoft.com/office/officeart/2018/2/layout/IconVerticalSolidList"/>
    <dgm:cxn modelId="{9D89D826-D66A-4BF4-A632-9593CB38D932}" type="presParOf" srcId="{FFCD5953-1EC1-4B13-A38C-EC718C5559B9}" destId="{B0C55FF2-F777-41CC-AA0B-708D59D22479}" srcOrd="2" destOrd="0" presId="urn:microsoft.com/office/officeart/2018/2/layout/IconVerticalSolidList"/>
    <dgm:cxn modelId="{E9069809-F08E-4750-A98C-3930A29068F6}" type="presParOf" srcId="{FFCD5953-1EC1-4B13-A38C-EC718C5559B9}" destId="{533C0D1A-81B8-4267-A759-CB282D269838}" srcOrd="3" destOrd="0" presId="urn:microsoft.com/office/officeart/2018/2/layout/IconVerticalSolidList"/>
    <dgm:cxn modelId="{A191A612-9A29-4C1D-A642-7A00BB7BC076}" type="presParOf" srcId="{A4E89452-96AD-49C6-89A7-8DE7E8E45076}" destId="{C3D3CEB8-D694-4A12-951C-AEBC6D2EBB74}" srcOrd="5" destOrd="0" presId="urn:microsoft.com/office/officeart/2018/2/layout/IconVerticalSolidList"/>
    <dgm:cxn modelId="{CCA5A1C9-D830-46D3-9362-9D1FBE923598}" type="presParOf" srcId="{A4E89452-96AD-49C6-89A7-8DE7E8E45076}" destId="{FC1BD7D5-E2C5-487F-BBFD-A19CBC338C47}" srcOrd="6" destOrd="0" presId="urn:microsoft.com/office/officeart/2018/2/layout/IconVerticalSolidList"/>
    <dgm:cxn modelId="{01E97F55-D807-43BC-80EC-92D5D51B7085}" type="presParOf" srcId="{FC1BD7D5-E2C5-487F-BBFD-A19CBC338C47}" destId="{F4F20522-41E8-4C4E-BD9C-FC9A9E5C7132}" srcOrd="0" destOrd="0" presId="urn:microsoft.com/office/officeart/2018/2/layout/IconVerticalSolidList"/>
    <dgm:cxn modelId="{FC0E1EE1-3A34-42F4-8C79-E87B7C1059A0}" type="presParOf" srcId="{FC1BD7D5-E2C5-487F-BBFD-A19CBC338C47}" destId="{CE291548-83CC-4514-B20D-874B45C6FBF5}" srcOrd="1" destOrd="0" presId="urn:microsoft.com/office/officeart/2018/2/layout/IconVerticalSolidList"/>
    <dgm:cxn modelId="{FB6D9829-410A-4D9C-A285-E6E5DEFEE4A8}" type="presParOf" srcId="{FC1BD7D5-E2C5-487F-BBFD-A19CBC338C47}" destId="{92039695-9BB2-40FF-8CF1-A4267C37FE07}" srcOrd="2" destOrd="0" presId="urn:microsoft.com/office/officeart/2018/2/layout/IconVerticalSolidList"/>
    <dgm:cxn modelId="{23BF2E2F-85DA-4179-8739-297948B79224}" type="presParOf" srcId="{FC1BD7D5-E2C5-487F-BBFD-A19CBC338C47}" destId="{7E94D8ED-A49C-4040-9D42-71A7EB0178E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3AE41-081A-4E90-A0BA-7988DD9D8B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014137A-4F76-4A6A-B8D9-5DA6FCB3D4D3}">
      <dgm:prSet/>
      <dgm:spPr/>
      <dgm:t>
        <a:bodyPr/>
        <a:lstStyle/>
        <a:p>
          <a:r>
            <a:rPr lang="en-US" b="0" i="0" baseline="0"/>
            <a:t>Robust data cleaning and preprocessing techniques applied.</a:t>
          </a:r>
          <a:endParaRPr lang="en-US"/>
        </a:p>
      </dgm:t>
    </dgm:pt>
    <dgm:pt modelId="{8F2DA00F-46EE-4851-B164-9A61039EAB29}" type="parTrans" cxnId="{C4E2C603-EE12-4B0C-9025-F82DB10642CA}">
      <dgm:prSet/>
      <dgm:spPr/>
      <dgm:t>
        <a:bodyPr/>
        <a:lstStyle/>
        <a:p>
          <a:endParaRPr lang="en-US"/>
        </a:p>
      </dgm:t>
    </dgm:pt>
    <dgm:pt modelId="{E7E7168A-8F16-43D1-A2FF-669159A0C599}" type="sibTrans" cxnId="{C4E2C603-EE12-4B0C-9025-F82DB10642CA}">
      <dgm:prSet/>
      <dgm:spPr/>
      <dgm:t>
        <a:bodyPr/>
        <a:lstStyle/>
        <a:p>
          <a:endParaRPr lang="en-US"/>
        </a:p>
      </dgm:t>
    </dgm:pt>
    <dgm:pt modelId="{6BDF5BF3-2E73-4CC3-A4A1-FF4B2F370EC4}">
      <dgm:prSet/>
      <dgm:spPr/>
      <dgm:t>
        <a:bodyPr/>
        <a:lstStyle/>
        <a:p>
          <a:r>
            <a:rPr lang="en-US" b="0" i="0" baseline="0"/>
            <a:t>Effective missing data imputation methods implemented.</a:t>
          </a:r>
          <a:endParaRPr lang="en-US"/>
        </a:p>
      </dgm:t>
    </dgm:pt>
    <dgm:pt modelId="{2868EFBA-EEF0-4EE9-A77B-17BC2874CE3F}" type="parTrans" cxnId="{B7DF9B18-F6DA-4C04-952F-73A529CB6883}">
      <dgm:prSet/>
      <dgm:spPr/>
      <dgm:t>
        <a:bodyPr/>
        <a:lstStyle/>
        <a:p>
          <a:endParaRPr lang="en-US"/>
        </a:p>
      </dgm:t>
    </dgm:pt>
    <dgm:pt modelId="{DA81E045-67D1-44C3-A8C7-28C2AEE03D74}" type="sibTrans" cxnId="{B7DF9B18-F6DA-4C04-952F-73A529CB6883}">
      <dgm:prSet/>
      <dgm:spPr/>
      <dgm:t>
        <a:bodyPr/>
        <a:lstStyle/>
        <a:p>
          <a:endParaRPr lang="en-US"/>
        </a:p>
      </dgm:t>
    </dgm:pt>
    <dgm:pt modelId="{53BDFB0F-3200-4BCE-9C48-DB218AA435BB}">
      <dgm:prSet/>
      <dgm:spPr/>
      <dgm:t>
        <a:bodyPr/>
        <a:lstStyle/>
        <a:p>
          <a:r>
            <a:rPr lang="en-US" b="0" i="0" baseline="0"/>
            <a:t>Seamless integration with updated regions.</a:t>
          </a:r>
          <a:endParaRPr lang="en-US"/>
        </a:p>
      </dgm:t>
    </dgm:pt>
    <dgm:pt modelId="{05901656-DB9D-46D3-A787-315BE9F44E9E}" type="parTrans" cxnId="{40BE4B06-D639-431C-9786-32FF417655DF}">
      <dgm:prSet/>
      <dgm:spPr/>
      <dgm:t>
        <a:bodyPr/>
        <a:lstStyle/>
        <a:p>
          <a:endParaRPr lang="en-US"/>
        </a:p>
      </dgm:t>
    </dgm:pt>
    <dgm:pt modelId="{86EBE2D3-F16B-4792-883B-6DF2EA012807}" type="sibTrans" cxnId="{40BE4B06-D639-431C-9786-32FF417655DF}">
      <dgm:prSet/>
      <dgm:spPr/>
      <dgm:t>
        <a:bodyPr/>
        <a:lstStyle/>
        <a:p>
          <a:endParaRPr lang="en-US"/>
        </a:p>
      </dgm:t>
    </dgm:pt>
    <dgm:pt modelId="{52FE1797-17DB-4D4B-8121-C3768C7F9132}">
      <dgm:prSet/>
      <dgm:spPr/>
      <dgm:t>
        <a:bodyPr/>
        <a:lstStyle/>
        <a:p>
          <a:r>
            <a:rPr lang="en-US" b="0" i="0" baseline="0"/>
            <a:t>Valuable insights and analysis derived from the census data.</a:t>
          </a:r>
          <a:endParaRPr lang="en-US"/>
        </a:p>
      </dgm:t>
    </dgm:pt>
    <dgm:pt modelId="{ACA247BE-E00F-400F-88CE-242B4A7001A9}" type="parTrans" cxnId="{823EBCE8-4F71-4800-BCAD-9E7C9FDDEE4F}">
      <dgm:prSet/>
      <dgm:spPr/>
      <dgm:t>
        <a:bodyPr/>
        <a:lstStyle/>
        <a:p>
          <a:endParaRPr lang="en-US"/>
        </a:p>
      </dgm:t>
    </dgm:pt>
    <dgm:pt modelId="{48E4D5A2-D4C9-48B1-A0A3-6A0685F5F196}" type="sibTrans" cxnId="{823EBCE8-4F71-4800-BCAD-9E7C9FDDEE4F}">
      <dgm:prSet/>
      <dgm:spPr/>
      <dgm:t>
        <a:bodyPr/>
        <a:lstStyle/>
        <a:p>
          <a:endParaRPr lang="en-US"/>
        </a:p>
      </dgm:t>
    </dgm:pt>
    <dgm:pt modelId="{AAACED8A-C3B9-4EA1-82C7-2841839BF424}">
      <dgm:prSet/>
      <dgm:spPr/>
      <dgm:t>
        <a:bodyPr/>
        <a:lstStyle/>
        <a:p>
          <a:r>
            <a:rPr lang="en-US" b="0" i="0" baseline="0"/>
            <a:t>Clear and compelling data visualizations and reporting.</a:t>
          </a:r>
          <a:endParaRPr lang="en-US"/>
        </a:p>
      </dgm:t>
    </dgm:pt>
    <dgm:pt modelId="{B9E4878F-849D-4BD7-9340-A5B7F8B7B005}" type="parTrans" cxnId="{8F4EDAC4-AD38-4CEC-832E-5A8E42CCA11A}">
      <dgm:prSet/>
      <dgm:spPr/>
      <dgm:t>
        <a:bodyPr/>
        <a:lstStyle/>
        <a:p>
          <a:endParaRPr lang="en-US"/>
        </a:p>
      </dgm:t>
    </dgm:pt>
    <dgm:pt modelId="{EB1E8A3A-3086-44B2-9584-CB96128BD49C}" type="sibTrans" cxnId="{8F4EDAC4-AD38-4CEC-832E-5A8E42CCA11A}">
      <dgm:prSet/>
      <dgm:spPr/>
      <dgm:t>
        <a:bodyPr/>
        <a:lstStyle/>
        <a:p>
          <a:endParaRPr lang="en-US"/>
        </a:p>
      </dgm:t>
    </dgm:pt>
    <dgm:pt modelId="{D3863FC0-0071-4726-A855-6EB925CCD3F4}">
      <dgm:prSet/>
      <dgm:spPr/>
      <dgm:t>
        <a:bodyPr/>
        <a:lstStyle/>
        <a:p>
          <a:r>
            <a:rPr lang="en-US" b="0" i="0" baseline="0"/>
            <a:t>Optimized performance through efficient data processing.</a:t>
          </a:r>
          <a:endParaRPr lang="en-US"/>
        </a:p>
      </dgm:t>
    </dgm:pt>
    <dgm:pt modelId="{BA645E0F-62C8-4940-B85C-7202D8ED76C4}" type="parTrans" cxnId="{FC4A546A-3823-41F4-916A-80C50BAA2F26}">
      <dgm:prSet/>
      <dgm:spPr/>
      <dgm:t>
        <a:bodyPr/>
        <a:lstStyle/>
        <a:p>
          <a:endParaRPr lang="en-US"/>
        </a:p>
      </dgm:t>
    </dgm:pt>
    <dgm:pt modelId="{5CD70082-2F04-4503-83CA-3BD05CE6E970}" type="sibTrans" cxnId="{FC4A546A-3823-41F4-916A-80C50BAA2F26}">
      <dgm:prSet/>
      <dgm:spPr/>
      <dgm:t>
        <a:bodyPr/>
        <a:lstStyle/>
        <a:p>
          <a:endParaRPr lang="en-US"/>
        </a:p>
      </dgm:t>
    </dgm:pt>
    <dgm:pt modelId="{3FDD2DD6-51DF-482D-BEEE-2FD1CB7D5E61}">
      <dgm:prSet/>
      <dgm:spPr/>
      <dgm:t>
        <a:bodyPr/>
        <a:lstStyle/>
        <a:p>
          <a:r>
            <a:rPr lang="en-US" b="0" i="0" baseline="0"/>
            <a:t>Well-documented code and project organization for easy maintenance.</a:t>
          </a:r>
          <a:endParaRPr lang="en-US"/>
        </a:p>
      </dgm:t>
    </dgm:pt>
    <dgm:pt modelId="{FAA062D6-A5AD-49DC-B022-2A4642C127FE}" type="parTrans" cxnId="{61034856-6483-417E-9F0A-5098A1B2D4DD}">
      <dgm:prSet/>
      <dgm:spPr/>
      <dgm:t>
        <a:bodyPr/>
        <a:lstStyle/>
        <a:p>
          <a:endParaRPr lang="en-US"/>
        </a:p>
      </dgm:t>
    </dgm:pt>
    <dgm:pt modelId="{0EDEB74B-CC19-4455-B16F-0583CB19DB05}" type="sibTrans" cxnId="{61034856-6483-417E-9F0A-5098A1B2D4DD}">
      <dgm:prSet/>
      <dgm:spPr/>
      <dgm:t>
        <a:bodyPr/>
        <a:lstStyle/>
        <a:p>
          <a:endParaRPr lang="en-US"/>
        </a:p>
      </dgm:t>
    </dgm:pt>
    <dgm:pt modelId="{BE12396B-0387-4207-9211-61470C245238}">
      <dgm:prSet/>
      <dgm:spPr/>
      <dgm:t>
        <a:bodyPr/>
        <a:lstStyle/>
        <a:p>
          <a:r>
            <a:rPr lang="en-US" b="0" i="0" baseline="0"/>
            <a:t>Compliance with WHO standards for healthcare facilities.</a:t>
          </a:r>
          <a:endParaRPr lang="en-US"/>
        </a:p>
      </dgm:t>
    </dgm:pt>
    <dgm:pt modelId="{1319F6EA-4721-43AF-A422-C1A8B9238087}" type="parTrans" cxnId="{5E07CB71-FE72-4A30-8C03-6ADF050C87F6}">
      <dgm:prSet/>
      <dgm:spPr/>
      <dgm:t>
        <a:bodyPr/>
        <a:lstStyle/>
        <a:p>
          <a:endParaRPr lang="en-US"/>
        </a:p>
      </dgm:t>
    </dgm:pt>
    <dgm:pt modelId="{9D0A622F-58F7-4EEB-B721-C6CA6136E051}" type="sibTrans" cxnId="{5E07CB71-FE72-4A30-8C03-6ADF050C87F6}">
      <dgm:prSet/>
      <dgm:spPr/>
      <dgm:t>
        <a:bodyPr/>
        <a:lstStyle/>
        <a:p>
          <a:endParaRPr lang="en-US"/>
        </a:p>
      </dgm:t>
    </dgm:pt>
    <dgm:pt modelId="{43B4B262-8457-43C9-AA5D-3AF07A936822}">
      <dgm:prSet/>
      <dgm:spPr/>
      <dgm:t>
        <a:bodyPr/>
        <a:lstStyle/>
        <a:p>
          <a:r>
            <a:rPr lang="en-US" b="0" i="0" baseline="0"/>
            <a:t>Recommendations for addressing healthcare facility gaps.</a:t>
          </a:r>
          <a:endParaRPr lang="en-US"/>
        </a:p>
      </dgm:t>
    </dgm:pt>
    <dgm:pt modelId="{DC98C397-6665-4DCD-8B93-FDB59FDE69BD}" type="parTrans" cxnId="{004FC755-D548-47CD-9EA4-5D976569D00D}">
      <dgm:prSet/>
      <dgm:spPr/>
      <dgm:t>
        <a:bodyPr/>
        <a:lstStyle/>
        <a:p>
          <a:endParaRPr lang="en-US"/>
        </a:p>
      </dgm:t>
    </dgm:pt>
    <dgm:pt modelId="{85EBA6C8-7542-4125-A14F-EB7790FABCAB}" type="sibTrans" cxnId="{004FC755-D548-47CD-9EA4-5D976569D00D}">
      <dgm:prSet/>
      <dgm:spPr/>
      <dgm:t>
        <a:bodyPr/>
        <a:lstStyle/>
        <a:p>
          <a:endParaRPr lang="en-US"/>
        </a:p>
      </dgm:t>
    </dgm:pt>
    <dgm:pt modelId="{114BDE74-C08F-407E-BC93-CEFDF65544F7}" type="pres">
      <dgm:prSet presAssocID="{AB63AE41-081A-4E90-A0BA-7988DD9D8BB6}" presName="linear" presStyleCnt="0">
        <dgm:presLayoutVars>
          <dgm:animLvl val="lvl"/>
          <dgm:resizeHandles val="exact"/>
        </dgm:presLayoutVars>
      </dgm:prSet>
      <dgm:spPr/>
    </dgm:pt>
    <dgm:pt modelId="{109117D7-AD09-4883-A466-96C5E62BFB99}" type="pres">
      <dgm:prSet presAssocID="{6014137A-4F76-4A6A-B8D9-5DA6FCB3D4D3}" presName="parentText" presStyleLbl="node1" presStyleIdx="0" presStyleCnt="9">
        <dgm:presLayoutVars>
          <dgm:chMax val="0"/>
          <dgm:bulletEnabled val="1"/>
        </dgm:presLayoutVars>
      </dgm:prSet>
      <dgm:spPr/>
    </dgm:pt>
    <dgm:pt modelId="{CBE64EB4-0D12-4310-8A8A-885B5D6E17AA}" type="pres">
      <dgm:prSet presAssocID="{E7E7168A-8F16-43D1-A2FF-669159A0C599}" presName="spacer" presStyleCnt="0"/>
      <dgm:spPr/>
    </dgm:pt>
    <dgm:pt modelId="{E43210AD-431A-4033-9F29-118048414ECB}" type="pres">
      <dgm:prSet presAssocID="{6BDF5BF3-2E73-4CC3-A4A1-FF4B2F370EC4}" presName="parentText" presStyleLbl="node1" presStyleIdx="1" presStyleCnt="9">
        <dgm:presLayoutVars>
          <dgm:chMax val="0"/>
          <dgm:bulletEnabled val="1"/>
        </dgm:presLayoutVars>
      </dgm:prSet>
      <dgm:spPr/>
    </dgm:pt>
    <dgm:pt modelId="{9429AD16-DFD5-459C-A6A3-9343637FC3BD}" type="pres">
      <dgm:prSet presAssocID="{DA81E045-67D1-44C3-A8C7-28C2AEE03D74}" presName="spacer" presStyleCnt="0"/>
      <dgm:spPr/>
    </dgm:pt>
    <dgm:pt modelId="{9629744F-01A2-4E2B-90B1-44F52B9DDC01}" type="pres">
      <dgm:prSet presAssocID="{53BDFB0F-3200-4BCE-9C48-DB218AA435BB}" presName="parentText" presStyleLbl="node1" presStyleIdx="2" presStyleCnt="9">
        <dgm:presLayoutVars>
          <dgm:chMax val="0"/>
          <dgm:bulletEnabled val="1"/>
        </dgm:presLayoutVars>
      </dgm:prSet>
      <dgm:spPr/>
    </dgm:pt>
    <dgm:pt modelId="{8210266F-D342-4FA6-B5B1-635ED2E38660}" type="pres">
      <dgm:prSet presAssocID="{86EBE2D3-F16B-4792-883B-6DF2EA012807}" presName="spacer" presStyleCnt="0"/>
      <dgm:spPr/>
    </dgm:pt>
    <dgm:pt modelId="{2862734F-088C-4585-8C75-F983E2C845C1}" type="pres">
      <dgm:prSet presAssocID="{52FE1797-17DB-4D4B-8121-C3768C7F9132}" presName="parentText" presStyleLbl="node1" presStyleIdx="3" presStyleCnt="9">
        <dgm:presLayoutVars>
          <dgm:chMax val="0"/>
          <dgm:bulletEnabled val="1"/>
        </dgm:presLayoutVars>
      </dgm:prSet>
      <dgm:spPr/>
    </dgm:pt>
    <dgm:pt modelId="{91D4B81F-0B40-4FE6-AE12-1BC842F81608}" type="pres">
      <dgm:prSet presAssocID="{48E4D5A2-D4C9-48B1-A0A3-6A0685F5F196}" presName="spacer" presStyleCnt="0"/>
      <dgm:spPr/>
    </dgm:pt>
    <dgm:pt modelId="{E582684E-24C4-44C1-B039-B7FB2B2CA409}" type="pres">
      <dgm:prSet presAssocID="{AAACED8A-C3B9-4EA1-82C7-2841839BF424}" presName="parentText" presStyleLbl="node1" presStyleIdx="4" presStyleCnt="9">
        <dgm:presLayoutVars>
          <dgm:chMax val="0"/>
          <dgm:bulletEnabled val="1"/>
        </dgm:presLayoutVars>
      </dgm:prSet>
      <dgm:spPr/>
    </dgm:pt>
    <dgm:pt modelId="{4317B1B2-DF8D-4965-B6EB-1FDEC8B29D69}" type="pres">
      <dgm:prSet presAssocID="{EB1E8A3A-3086-44B2-9584-CB96128BD49C}" presName="spacer" presStyleCnt="0"/>
      <dgm:spPr/>
    </dgm:pt>
    <dgm:pt modelId="{66D35692-C869-4284-82A6-A5EB9F93C214}" type="pres">
      <dgm:prSet presAssocID="{D3863FC0-0071-4726-A855-6EB925CCD3F4}" presName="parentText" presStyleLbl="node1" presStyleIdx="5" presStyleCnt="9">
        <dgm:presLayoutVars>
          <dgm:chMax val="0"/>
          <dgm:bulletEnabled val="1"/>
        </dgm:presLayoutVars>
      </dgm:prSet>
      <dgm:spPr/>
    </dgm:pt>
    <dgm:pt modelId="{CFF45E96-E7DC-40E1-87EC-77B4BDB57EF0}" type="pres">
      <dgm:prSet presAssocID="{5CD70082-2F04-4503-83CA-3BD05CE6E970}" presName="spacer" presStyleCnt="0"/>
      <dgm:spPr/>
    </dgm:pt>
    <dgm:pt modelId="{19EAE245-EDFD-4CB0-B6BE-F440CDC34E3D}" type="pres">
      <dgm:prSet presAssocID="{3FDD2DD6-51DF-482D-BEEE-2FD1CB7D5E61}" presName="parentText" presStyleLbl="node1" presStyleIdx="6" presStyleCnt="9">
        <dgm:presLayoutVars>
          <dgm:chMax val="0"/>
          <dgm:bulletEnabled val="1"/>
        </dgm:presLayoutVars>
      </dgm:prSet>
      <dgm:spPr/>
    </dgm:pt>
    <dgm:pt modelId="{E32C4A4F-CFF8-4A78-A025-C2BBD7EE4FC1}" type="pres">
      <dgm:prSet presAssocID="{0EDEB74B-CC19-4455-B16F-0583CB19DB05}" presName="spacer" presStyleCnt="0"/>
      <dgm:spPr/>
    </dgm:pt>
    <dgm:pt modelId="{3AA13A3A-D30A-40CB-BCAE-81E4F4413CEF}" type="pres">
      <dgm:prSet presAssocID="{BE12396B-0387-4207-9211-61470C245238}" presName="parentText" presStyleLbl="node1" presStyleIdx="7" presStyleCnt="9">
        <dgm:presLayoutVars>
          <dgm:chMax val="0"/>
          <dgm:bulletEnabled val="1"/>
        </dgm:presLayoutVars>
      </dgm:prSet>
      <dgm:spPr/>
    </dgm:pt>
    <dgm:pt modelId="{6EDC0202-61F3-46DF-8BC5-E5A800E0B06C}" type="pres">
      <dgm:prSet presAssocID="{9D0A622F-58F7-4EEB-B721-C6CA6136E051}" presName="spacer" presStyleCnt="0"/>
      <dgm:spPr/>
    </dgm:pt>
    <dgm:pt modelId="{5C3B1153-8839-4474-AC85-44232E768EE2}" type="pres">
      <dgm:prSet presAssocID="{43B4B262-8457-43C9-AA5D-3AF07A936822}" presName="parentText" presStyleLbl="node1" presStyleIdx="8" presStyleCnt="9">
        <dgm:presLayoutVars>
          <dgm:chMax val="0"/>
          <dgm:bulletEnabled val="1"/>
        </dgm:presLayoutVars>
      </dgm:prSet>
      <dgm:spPr/>
    </dgm:pt>
  </dgm:ptLst>
  <dgm:cxnLst>
    <dgm:cxn modelId="{C4E2C603-EE12-4B0C-9025-F82DB10642CA}" srcId="{AB63AE41-081A-4E90-A0BA-7988DD9D8BB6}" destId="{6014137A-4F76-4A6A-B8D9-5DA6FCB3D4D3}" srcOrd="0" destOrd="0" parTransId="{8F2DA00F-46EE-4851-B164-9A61039EAB29}" sibTransId="{E7E7168A-8F16-43D1-A2FF-669159A0C599}"/>
    <dgm:cxn modelId="{40BE4B06-D639-431C-9786-32FF417655DF}" srcId="{AB63AE41-081A-4E90-A0BA-7988DD9D8BB6}" destId="{53BDFB0F-3200-4BCE-9C48-DB218AA435BB}" srcOrd="2" destOrd="0" parTransId="{05901656-DB9D-46D3-A787-315BE9F44E9E}" sibTransId="{86EBE2D3-F16B-4792-883B-6DF2EA012807}"/>
    <dgm:cxn modelId="{B7DF9B18-F6DA-4C04-952F-73A529CB6883}" srcId="{AB63AE41-081A-4E90-A0BA-7988DD9D8BB6}" destId="{6BDF5BF3-2E73-4CC3-A4A1-FF4B2F370EC4}" srcOrd="1" destOrd="0" parTransId="{2868EFBA-EEF0-4EE9-A77B-17BC2874CE3F}" sibTransId="{DA81E045-67D1-44C3-A8C7-28C2AEE03D74}"/>
    <dgm:cxn modelId="{90E79B1F-B86D-49F4-AF6E-41B7FF4461CF}" type="presOf" srcId="{AAACED8A-C3B9-4EA1-82C7-2841839BF424}" destId="{E582684E-24C4-44C1-B039-B7FB2B2CA409}" srcOrd="0" destOrd="0" presId="urn:microsoft.com/office/officeart/2005/8/layout/vList2"/>
    <dgm:cxn modelId="{E1663F27-334E-4ADD-99EF-33E9ADF2A0F2}" type="presOf" srcId="{53BDFB0F-3200-4BCE-9C48-DB218AA435BB}" destId="{9629744F-01A2-4E2B-90B1-44F52B9DDC01}" srcOrd="0" destOrd="0" presId="urn:microsoft.com/office/officeart/2005/8/layout/vList2"/>
    <dgm:cxn modelId="{E2417F5C-96B4-46EF-9315-6ADE15565B00}" type="presOf" srcId="{6014137A-4F76-4A6A-B8D9-5DA6FCB3D4D3}" destId="{109117D7-AD09-4883-A466-96C5E62BFB99}" srcOrd="0" destOrd="0" presId="urn:microsoft.com/office/officeart/2005/8/layout/vList2"/>
    <dgm:cxn modelId="{FC4A546A-3823-41F4-916A-80C50BAA2F26}" srcId="{AB63AE41-081A-4E90-A0BA-7988DD9D8BB6}" destId="{D3863FC0-0071-4726-A855-6EB925CCD3F4}" srcOrd="5" destOrd="0" parTransId="{BA645E0F-62C8-4940-B85C-7202D8ED76C4}" sibTransId="{5CD70082-2F04-4503-83CA-3BD05CE6E970}"/>
    <dgm:cxn modelId="{80E58C4E-49DA-4491-9FC8-FC4C65842347}" type="presOf" srcId="{BE12396B-0387-4207-9211-61470C245238}" destId="{3AA13A3A-D30A-40CB-BCAE-81E4F4413CEF}" srcOrd="0" destOrd="0" presId="urn:microsoft.com/office/officeart/2005/8/layout/vList2"/>
    <dgm:cxn modelId="{5E07CB71-FE72-4A30-8C03-6ADF050C87F6}" srcId="{AB63AE41-081A-4E90-A0BA-7988DD9D8BB6}" destId="{BE12396B-0387-4207-9211-61470C245238}" srcOrd="7" destOrd="0" parTransId="{1319F6EA-4721-43AF-A422-C1A8B9238087}" sibTransId="{9D0A622F-58F7-4EEB-B721-C6CA6136E051}"/>
    <dgm:cxn modelId="{004FC755-D548-47CD-9EA4-5D976569D00D}" srcId="{AB63AE41-081A-4E90-A0BA-7988DD9D8BB6}" destId="{43B4B262-8457-43C9-AA5D-3AF07A936822}" srcOrd="8" destOrd="0" parTransId="{DC98C397-6665-4DCD-8B93-FDB59FDE69BD}" sibTransId="{85EBA6C8-7542-4125-A14F-EB7790FABCAB}"/>
    <dgm:cxn modelId="{61034856-6483-417E-9F0A-5098A1B2D4DD}" srcId="{AB63AE41-081A-4E90-A0BA-7988DD9D8BB6}" destId="{3FDD2DD6-51DF-482D-BEEE-2FD1CB7D5E61}" srcOrd="6" destOrd="0" parTransId="{FAA062D6-A5AD-49DC-B022-2A4642C127FE}" sibTransId="{0EDEB74B-CC19-4455-B16F-0583CB19DB05}"/>
    <dgm:cxn modelId="{BF99727E-EBA1-4B87-A43A-2D12C1610CF7}" type="presOf" srcId="{6BDF5BF3-2E73-4CC3-A4A1-FF4B2F370EC4}" destId="{E43210AD-431A-4033-9F29-118048414ECB}" srcOrd="0" destOrd="0" presId="urn:microsoft.com/office/officeart/2005/8/layout/vList2"/>
    <dgm:cxn modelId="{CDF31F8A-265C-4C57-BFAA-7B6CC8C835C9}" type="presOf" srcId="{43B4B262-8457-43C9-AA5D-3AF07A936822}" destId="{5C3B1153-8839-4474-AC85-44232E768EE2}" srcOrd="0" destOrd="0" presId="urn:microsoft.com/office/officeart/2005/8/layout/vList2"/>
    <dgm:cxn modelId="{8F4EDAC4-AD38-4CEC-832E-5A8E42CCA11A}" srcId="{AB63AE41-081A-4E90-A0BA-7988DD9D8BB6}" destId="{AAACED8A-C3B9-4EA1-82C7-2841839BF424}" srcOrd="4" destOrd="0" parTransId="{B9E4878F-849D-4BD7-9340-A5B7F8B7B005}" sibTransId="{EB1E8A3A-3086-44B2-9584-CB96128BD49C}"/>
    <dgm:cxn modelId="{DC92C5E7-F546-45E6-8B05-7C6B10758CE6}" type="presOf" srcId="{52FE1797-17DB-4D4B-8121-C3768C7F9132}" destId="{2862734F-088C-4585-8C75-F983E2C845C1}" srcOrd="0" destOrd="0" presId="urn:microsoft.com/office/officeart/2005/8/layout/vList2"/>
    <dgm:cxn modelId="{823EBCE8-4F71-4800-BCAD-9E7C9FDDEE4F}" srcId="{AB63AE41-081A-4E90-A0BA-7988DD9D8BB6}" destId="{52FE1797-17DB-4D4B-8121-C3768C7F9132}" srcOrd="3" destOrd="0" parTransId="{ACA247BE-E00F-400F-88CE-242B4A7001A9}" sibTransId="{48E4D5A2-D4C9-48B1-A0A3-6A0685F5F196}"/>
    <dgm:cxn modelId="{ADC290EC-330E-4CF8-9132-1AD1B40A9C1F}" type="presOf" srcId="{3FDD2DD6-51DF-482D-BEEE-2FD1CB7D5E61}" destId="{19EAE245-EDFD-4CB0-B6BE-F440CDC34E3D}" srcOrd="0" destOrd="0" presId="urn:microsoft.com/office/officeart/2005/8/layout/vList2"/>
    <dgm:cxn modelId="{14E515ED-1DC1-4C9E-9868-1FBDA4462336}" type="presOf" srcId="{AB63AE41-081A-4E90-A0BA-7988DD9D8BB6}" destId="{114BDE74-C08F-407E-BC93-CEFDF65544F7}" srcOrd="0" destOrd="0" presId="urn:microsoft.com/office/officeart/2005/8/layout/vList2"/>
    <dgm:cxn modelId="{BF527FFF-FE32-42B2-AC5A-3CEA1A0D5959}" type="presOf" srcId="{D3863FC0-0071-4726-A855-6EB925CCD3F4}" destId="{66D35692-C869-4284-82A6-A5EB9F93C214}" srcOrd="0" destOrd="0" presId="urn:microsoft.com/office/officeart/2005/8/layout/vList2"/>
    <dgm:cxn modelId="{FF90B21C-3205-4F40-9CDE-0DE719CA07F7}" type="presParOf" srcId="{114BDE74-C08F-407E-BC93-CEFDF65544F7}" destId="{109117D7-AD09-4883-A466-96C5E62BFB99}" srcOrd="0" destOrd="0" presId="urn:microsoft.com/office/officeart/2005/8/layout/vList2"/>
    <dgm:cxn modelId="{90CB77EB-BEA2-4AFE-B7C7-6F53688217C7}" type="presParOf" srcId="{114BDE74-C08F-407E-BC93-CEFDF65544F7}" destId="{CBE64EB4-0D12-4310-8A8A-885B5D6E17AA}" srcOrd="1" destOrd="0" presId="urn:microsoft.com/office/officeart/2005/8/layout/vList2"/>
    <dgm:cxn modelId="{3BC6D05D-6669-4E81-B7A5-9E8A1AC53BAA}" type="presParOf" srcId="{114BDE74-C08F-407E-BC93-CEFDF65544F7}" destId="{E43210AD-431A-4033-9F29-118048414ECB}" srcOrd="2" destOrd="0" presId="urn:microsoft.com/office/officeart/2005/8/layout/vList2"/>
    <dgm:cxn modelId="{F01686D7-F50E-4B7E-9EB9-F64AD729FB9B}" type="presParOf" srcId="{114BDE74-C08F-407E-BC93-CEFDF65544F7}" destId="{9429AD16-DFD5-459C-A6A3-9343637FC3BD}" srcOrd="3" destOrd="0" presId="urn:microsoft.com/office/officeart/2005/8/layout/vList2"/>
    <dgm:cxn modelId="{C5637F00-277F-4527-B5A4-0D07F5D69AE6}" type="presParOf" srcId="{114BDE74-C08F-407E-BC93-CEFDF65544F7}" destId="{9629744F-01A2-4E2B-90B1-44F52B9DDC01}" srcOrd="4" destOrd="0" presId="urn:microsoft.com/office/officeart/2005/8/layout/vList2"/>
    <dgm:cxn modelId="{269A35F3-EA7A-452D-A1E4-45301E18D5E1}" type="presParOf" srcId="{114BDE74-C08F-407E-BC93-CEFDF65544F7}" destId="{8210266F-D342-4FA6-B5B1-635ED2E38660}" srcOrd="5" destOrd="0" presId="urn:microsoft.com/office/officeart/2005/8/layout/vList2"/>
    <dgm:cxn modelId="{F10B8B9C-CD69-4BF6-8279-42F3660D236F}" type="presParOf" srcId="{114BDE74-C08F-407E-BC93-CEFDF65544F7}" destId="{2862734F-088C-4585-8C75-F983E2C845C1}" srcOrd="6" destOrd="0" presId="urn:microsoft.com/office/officeart/2005/8/layout/vList2"/>
    <dgm:cxn modelId="{A0B8FF3B-36A5-4F3C-94D7-5EA0188E7354}" type="presParOf" srcId="{114BDE74-C08F-407E-BC93-CEFDF65544F7}" destId="{91D4B81F-0B40-4FE6-AE12-1BC842F81608}" srcOrd="7" destOrd="0" presId="urn:microsoft.com/office/officeart/2005/8/layout/vList2"/>
    <dgm:cxn modelId="{8CB821EB-BDBD-4BCB-A074-7C90577044D7}" type="presParOf" srcId="{114BDE74-C08F-407E-BC93-CEFDF65544F7}" destId="{E582684E-24C4-44C1-B039-B7FB2B2CA409}" srcOrd="8" destOrd="0" presId="urn:microsoft.com/office/officeart/2005/8/layout/vList2"/>
    <dgm:cxn modelId="{98E9BFE7-9113-4CAB-972D-D75EA85F2E46}" type="presParOf" srcId="{114BDE74-C08F-407E-BC93-CEFDF65544F7}" destId="{4317B1B2-DF8D-4965-B6EB-1FDEC8B29D69}" srcOrd="9" destOrd="0" presId="urn:microsoft.com/office/officeart/2005/8/layout/vList2"/>
    <dgm:cxn modelId="{A9A8DCF4-AA7A-42BF-A11E-4D4CE7B7BE6E}" type="presParOf" srcId="{114BDE74-C08F-407E-BC93-CEFDF65544F7}" destId="{66D35692-C869-4284-82A6-A5EB9F93C214}" srcOrd="10" destOrd="0" presId="urn:microsoft.com/office/officeart/2005/8/layout/vList2"/>
    <dgm:cxn modelId="{E1547562-2F4A-4802-9701-0056BAFE47A8}" type="presParOf" srcId="{114BDE74-C08F-407E-BC93-CEFDF65544F7}" destId="{CFF45E96-E7DC-40E1-87EC-77B4BDB57EF0}" srcOrd="11" destOrd="0" presId="urn:microsoft.com/office/officeart/2005/8/layout/vList2"/>
    <dgm:cxn modelId="{6B282EC0-5B85-4580-9F29-0A0F10A845D8}" type="presParOf" srcId="{114BDE74-C08F-407E-BC93-CEFDF65544F7}" destId="{19EAE245-EDFD-4CB0-B6BE-F440CDC34E3D}" srcOrd="12" destOrd="0" presId="urn:microsoft.com/office/officeart/2005/8/layout/vList2"/>
    <dgm:cxn modelId="{5783604D-25F0-4A8C-AFC5-0900104AB498}" type="presParOf" srcId="{114BDE74-C08F-407E-BC93-CEFDF65544F7}" destId="{E32C4A4F-CFF8-4A78-A025-C2BBD7EE4FC1}" srcOrd="13" destOrd="0" presId="urn:microsoft.com/office/officeart/2005/8/layout/vList2"/>
    <dgm:cxn modelId="{A108C57E-41CA-4BC5-87EA-945FA62391A9}" type="presParOf" srcId="{114BDE74-C08F-407E-BC93-CEFDF65544F7}" destId="{3AA13A3A-D30A-40CB-BCAE-81E4F4413CEF}" srcOrd="14" destOrd="0" presId="urn:microsoft.com/office/officeart/2005/8/layout/vList2"/>
    <dgm:cxn modelId="{58BCA840-8BA6-4C72-B448-A4038315B401}" type="presParOf" srcId="{114BDE74-C08F-407E-BC93-CEFDF65544F7}" destId="{6EDC0202-61F3-46DF-8BC5-E5A800E0B06C}" srcOrd="15" destOrd="0" presId="urn:microsoft.com/office/officeart/2005/8/layout/vList2"/>
    <dgm:cxn modelId="{E29EF055-3E74-4E0B-901E-C805E5BFEB53}" type="presParOf" srcId="{114BDE74-C08F-407E-BC93-CEFDF65544F7}" destId="{5C3B1153-8839-4474-AC85-44232E768EE2}" srcOrd="1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80F93F-B815-4E06-8450-EAA6F0C958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9E154AC-E00F-4DC1-9A75-ADA329A371F8}">
      <dgm:prSet phldrT="[Text]"/>
      <dgm:spPr/>
      <dgm:t>
        <a:bodyPr/>
        <a:lstStyle/>
        <a:p>
          <a:pPr>
            <a:buFont typeface="+mj-lt"/>
            <a:buAutoNum type="arabicPeriod"/>
          </a:pPr>
          <a:r>
            <a:rPr lang="en-US" b="0" i="0" dirty="0">
              <a:effectLst/>
              <a:latin typeface="Söhne"/>
            </a:rPr>
            <a:t>Efficient data processing and parallel computing techniques utilized for faster and optimized data analysis.</a:t>
          </a:r>
          <a:endParaRPr lang="en-US" dirty="0"/>
        </a:p>
      </dgm:t>
    </dgm:pt>
    <dgm:pt modelId="{E085BA24-6259-4F89-8D36-6EC85245199A}" type="parTrans" cxnId="{C13A52E5-F70B-4E8C-8A42-F67F00409697}">
      <dgm:prSet/>
      <dgm:spPr/>
      <dgm:t>
        <a:bodyPr/>
        <a:lstStyle/>
        <a:p>
          <a:endParaRPr lang="en-US"/>
        </a:p>
      </dgm:t>
    </dgm:pt>
    <dgm:pt modelId="{D0EA5AC1-E466-4A34-8981-16D59A3486A1}" type="sibTrans" cxnId="{C13A52E5-F70B-4E8C-8A42-F67F00409697}">
      <dgm:prSet/>
      <dgm:spPr/>
      <dgm:t>
        <a:bodyPr/>
        <a:lstStyle/>
        <a:p>
          <a:endParaRPr lang="en-US"/>
        </a:p>
      </dgm:t>
    </dgm:pt>
    <dgm:pt modelId="{AC33E6B2-9F76-40DD-ACE6-678F75B8E09F}">
      <dgm:prSet phldrT="[Text]"/>
      <dgm:spPr/>
      <dgm:t>
        <a:bodyPr/>
        <a:lstStyle/>
        <a:p>
          <a:pPr>
            <a:buFont typeface="+mj-lt"/>
            <a:buAutoNum type="arabicPeriod"/>
          </a:pPr>
          <a:r>
            <a:rPr lang="en-US" b="0" i="0" dirty="0">
              <a:effectLst/>
              <a:latin typeface="Söhne"/>
            </a:rPr>
            <a:t>Memory optimization and utilization of memory-efficient data structures for improved performance.</a:t>
          </a:r>
          <a:endParaRPr lang="en-US" dirty="0"/>
        </a:p>
      </dgm:t>
    </dgm:pt>
    <dgm:pt modelId="{FA04B69A-C01A-4705-B291-639F1D4B2532}" type="parTrans" cxnId="{E76D0330-4589-439F-8AE8-002AC2AB287E}">
      <dgm:prSet/>
      <dgm:spPr/>
      <dgm:t>
        <a:bodyPr/>
        <a:lstStyle/>
        <a:p>
          <a:endParaRPr lang="en-US"/>
        </a:p>
      </dgm:t>
    </dgm:pt>
    <dgm:pt modelId="{F65311C5-A540-4DB2-BB07-478BCE664994}" type="sibTrans" cxnId="{E76D0330-4589-439F-8AE8-002AC2AB287E}">
      <dgm:prSet/>
      <dgm:spPr/>
      <dgm:t>
        <a:bodyPr/>
        <a:lstStyle/>
        <a:p>
          <a:endParaRPr lang="en-US"/>
        </a:p>
      </dgm:t>
    </dgm:pt>
    <dgm:pt modelId="{495627FC-4ED1-4133-8638-01BEB171D4D2}">
      <dgm:prSet phldrT="[Text]"/>
      <dgm:spPr/>
      <dgm:t>
        <a:bodyPr/>
        <a:lstStyle/>
        <a:p>
          <a:pPr>
            <a:buFont typeface="+mj-lt"/>
            <a:buAutoNum type="arabicPeriod"/>
          </a:pPr>
          <a:r>
            <a:rPr lang="en-US" b="0" i="0" dirty="0">
              <a:effectLst/>
              <a:latin typeface="Söhne"/>
            </a:rPr>
            <a:t>Code optimization, including vectorized operations and avoiding unnecessary loops, for enhanced execution speed.</a:t>
          </a:r>
          <a:endParaRPr lang="en-US" dirty="0"/>
        </a:p>
      </dgm:t>
    </dgm:pt>
    <dgm:pt modelId="{43659C24-CBB1-4E09-BB39-43E0E0C29413}" type="parTrans" cxnId="{A896E556-898C-4CCA-975F-48A744A132E9}">
      <dgm:prSet/>
      <dgm:spPr/>
      <dgm:t>
        <a:bodyPr/>
        <a:lstStyle/>
        <a:p>
          <a:endParaRPr lang="en-US"/>
        </a:p>
      </dgm:t>
    </dgm:pt>
    <dgm:pt modelId="{A51ADBA6-FCD1-45C0-A1A6-BF0F0FEFD802}" type="sibTrans" cxnId="{A896E556-898C-4CCA-975F-48A744A132E9}">
      <dgm:prSet/>
      <dgm:spPr/>
      <dgm:t>
        <a:bodyPr/>
        <a:lstStyle/>
        <a:p>
          <a:endParaRPr lang="en-US"/>
        </a:p>
      </dgm:t>
    </dgm:pt>
    <dgm:pt modelId="{3C1803FB-C336-465F-B709-F378FA82C41C}">
      <dgm:prSet phldrT="[Text]"/>
      <dgm:spPr/>
      <dgm:t>
        <a:bodyPr/>
        <a:lstStyle/>
        <a:p>
          <a:pPr>
            <a:buFont typeface="+mj-lt"/>
            <a:buAutoNum type="arabicPeriod"/>
          </a:pPr>
          <a:r>
            <a:rPr lang="en-US" b="0" i="0" dirty="0">
              <a:effectLst/>
              <a:latin typeface="Söhne"/>
            </a:rPr>
            <a:t>Indexing and caching mechanisms employed to improve query performance and reduce redundant computations.</a:t>
          </a:r>
          <a:endParaRPr lang="en-US" dirty="0"/>
        </a:p>
      </dgm:t>
    </dgm:pt>
    <dgm:pt modelId="{9A2BA536-05AC-4361-BAD7-47F30D84005A}" type="parTrans" cxnId="{B9DA5DD6-E0B5-47E0-B5BD-28A62464EB31}">
      <dgm:prSet/>
      <dgm:spPr/>
      <dgm:t>
        <a:bodyPr/>
        <a:lstStyle/>
        <a:p>
          <a:endParaRPr lang="en-US"/>
        </a:p>
      </dgm:t>
    </dgm:pt>
    <dgm:pt modelId="{F9ACD465-A55E-4704-9DF6-44081F09FC73}" type="sibTrans" cxnId="{B9DA5DD6-E0B5-47E0-B5BD-28A62464EB31}">
      <dgm:prSet/>
      <dgm:spPr/>
      <dgm:t>
        <a:bodyPr/>
        <a:lstStyle/>
        <a:p>
          <a:endParaRPr lang="en-US"/>
        </a:p>
      </dgm:t>
    </dgm:pt>
    <dgm:pt modelId="{F668ECD0-9115-4FDF-BC6E-D8F697C4AC5E}">
      <dgm:prSet phldrT="[Text]"/>
      <dgm:spPr/>
      <dgm:t>
        <a:bodyPr/>
        <a:lstStyle/>
        <a:p>
          <a:pPr>
            <a:buFont typeface="+mj-lt"/>
            <a:buAutoNum type="arabicPeriod"/>
          </a:pPr>
          <a:r>
            <a:rPr lang="en-US" b="0" i="0" dirty="0">
              <a:effectLst/>
              <a:latin typeface="Söhne"/>
            </a:rPr>
            <a:t>Profiling and optimization of critical code sections to identify and address performance bottlenecks.</a:t>
          </a:r>
          <a:endParaRPr lang="en-US" dirty="0"/>
        </a:p>
      </dgm:t>
    </dgm:pt>
    <dgm:pt modelId="{2B1AA531-2938-449B-AE11-B9974DC0F522}" type="parTrans" cxnId="{07E3DABF-8296-4C51-A696-B50DC2CC9EEA}">
      <dgm:prSet/>
      <dgm:spPr/>
      <dgm:t>
        <a:bodyPr/>
        <a:lstStyle/>
        <a:p>
          <a:endParaRPr lang="en-US"/>
        </a:p>
      </dgm:t>
    </dgm:pt>
    <dgm:pt modelId="{26D12E3E-C815-4B39-B30D-6E9C5C7C29A5}" type="sibTrans" cxnId="{07E3DABF-8296-4C51-A696-B50DC2CC9EEA}">
      <dgm:prSet/>
      <dgm:spPr/>
      <dgm:t>
        <a:bodyPr/>
        <a:lstStyle/>
        <a:p>
          <a:endParaRPr lang="en-US"/>
        </a:p>
      </dgm:t>
    </dgm:pt>
    <dgm:pt modelId="{8BCC93AA-B0B3-4C5F-8FC1-10C9F205E9A1}">
      <dgm:prSet phldrT="[Text]"/>
      <dgm:spPr/>
      <dgm:t>
        <a:bodyPr/>
        <a:lstStyle/>
        <a:p>
          <a:pPr>
            <a:buFont typeface="+mj-lt"/>
            <a:buAutoNum type="arabicPeriod"/>
          </a:pPr>
          <a:r>
            <a:rPr lang="en-US" b="0" i="0" dirty="0">
              <a:effectLst/>
              <a:latin typeface="Söhne"/>
            </a:rPr>
            <a:t>Regular updates and adherence to best practices to leverage new features and ensure optimal performance.</a:t>
          </a:r>
          <a:endParaRPr lang="en-US" dirty="0"/>
        </a:p>
      </dgm:t>
    </dgm:pt>
    <dgm:pt modelId="{EACCBF8B-59FF-4550-A665-DEA884641E75}" type="parTrans" cxnId="{EF03B180-606F-4AEB-91F2-39BDC47DEC9E}">
      <dgm:prSet/>
      <dgm:spPr/>
      <dgm:t>
        <a:bodyPr/>
        <a:lstStyle/>
        <a:p>
          <a:endParaRPr lang="en-US"/>
        </a:p>
      </dgm:t>
    </dgm:pt>
    <dgm:pt modelId="{5B4865C4-E55D-4149-A20D-A6F2FFEF4F01}" type="sibTrans" cxnId="{EF03B180-606F-4AEB-91F2-39BDC47DEC9E}">
      <dgm:prSet/>
      <dgm:spPr/>
      <dgm:t>
        <a:bodyPr/>
        <a:lstStyle/>
        <a:p>
          <a:endParaRPr lang="en-US"/>
        </a:p>
      </dgm:t>
    </dgm:pt>
    <dgm:pt modelId="{D6D20BAF-7D87-46AB-B5DF-DE74A5BDFCEB}">
      <dgm:prSet/>
      <dgm:spPr/>
      <dgm:t>
        <a:bodyPr/>
        <a:lstStyle/>
        <a:p>
          <a:pPr>
            <a:buFont typeface="+mj-lt"/>
            <a:buAutoNum type="arabicPeriod"/>
          </a:pPr>
          <a:r>
            <a:rPr lang="en-US" b="0" i="0">
              <a:effectLst/>
              <a:latin typeface="Söhne"/>
            </a:rPr>
            <a:t>Well-documented code with clear comments and organization for enhanced readability and maintainability.</a:t>
          </a:r>
          <a:endParaRPr lang="en-US" b="0" i="0" dirty="0">
            <a:effectLst/>
            <a:latin typeface="Söhne"/>
          </a:endParaRPr>
        </a:p>
      </dgm:t>
    </dgm:pt>
    <dgm:pt modelId="{54971545-B237-4399-945A-0A7D7F1E700E}" type="parTrans" cxnId="{42EDFBE8-4BB8-4D08-BDF9-9FDF7D196A98}">
      <dgm:prSet/>
      <dgm:spPr/>
      <dgm:t>
        <a:bodyPr/>
        <a:lstStyle/>
        <a:p>
          <a:endParaRPr lang="en-US"/>
        </a:p>
      </dgm:t>
    </dgm:pt>
    <dgm:pt modelId="{16F41B39-CA40-4120-9279-E3B1C1459A96}" type="sibTrans" cxnId="{42EDFBE8-4BB8-4D08-BDF9-9FDF7D196A98}">
      <dgm:prSet/>
      <dgm:spPr/>
      <dgm:t>
        <a:bodyPr/>
        <a:lstStyle/>
        <a:p>
          <a:endParaRPr lang="en-US"/>
        </a:p>
      </dgm:t>
    </dgm:pt>
    <dgm:pt modelId="{53FBE0A2-C3A3-4FB0-9AD9-E4CE5533489A}" type="pres">
      <dgm:prSet presAssocID="{CB80F93F-B815-4E06-8450-EAA6F0C9589E}" presName="Name0" presStyleCnt="0">
        <dgm:presLayoutVars>
          <dgm:dir/>
          <dgm:resizeHandles val="exact"/>
        </dgm:presLayoutVars>
      </dgm:prSet>
      <dgm:spPr/>
    </dgm:pt>
    <dgm:pt modelId="{FC62A31F-42EE-4613-9148-633EA76025F5}" type="pres">
      <dgm:prSet presAssocID="{E9E154AC-E00F-4DC1-9A75-ADA329A371F8}" presName="node" presStyleLbl="node1" presStyleIdx="0" presStyleCnt="7">
        <dgm:presLayoutVars>
          <dgm:bulletEnabled val="1"/>
        </dgm:presLayoutVars>
      </dgm:prSet>
      <dgm:spPr/>
    </dgm:pt>
    <dgm:pt modelId="{C692B923-AB97-4B2E-B7C9-C27B3AA81E06}" type="pres">
      <dgm:prSet presAssocID="{D0EA5AC1-E466-4A34-8981-16D59A3486A1}" presName="sibTrans" presStyleLbl="sibTrans1D1" presStyleIdx="0" presStyleCnt="6"/>
      <dgm:spPr/>
    </dgm:pt>
    <dgm:pt modelId="{17672B5A-50AB-4FED-92C8-C0B187140D3C}" type="pres">
      <dgm:prSet presAssocID="{D0EA5AC1-E466-4A34-8981-16D59A3486A1}" presName="connectorText" presStyleLbl="sibTrans1D1" presStyleIdx="0" presStyleCnt="6"/>
      <dgm:spPr/>
    </dgm:pt>
    <dgm:pt modelId="{20AA7ABA-9331-4FF8-B8C8-41218AF4FE40}" type="pres">
      <dgm:prSet presAssocID="{AC33E6B2-9F76-40DD-ACE6-678F75B8E09F}" presName="node" presStyleLbl="node1" presStyleIdx="1" presStyleCnt="7">
        <dgm:presLayoutVars>
          <dgm:bulletEnabled val="1"/>
        </dgm:presLayoutVars>
      </dgm:prSet>
      <dgm:spPr/>
    </dgm:pt>
    <dgm:pt modelId="{551C5F78-D22D-411A-AB9A-8A451A0D7AEB}" type="pres">
      <dgm:prSet presAssocID="{F65311C5-A540-4DB2-BB07-478BCE664994}" presName="sibTrans" presStyleLbl="sibTrans1D1" presStyleIdx="1" presStyleCnt="6"/>
      <dgm:spPr/>
    </dgm:pt>
    <dgm:pt modelId="{38BCC0B2-083E-4DAE-8183-00870421CA75}" type="pres">
      <dgm:prSet presAssocID="{F65311C5-A540-4DB2-BB07-478BCE664994}" presName="connectorText" presStyleLbl="sibTrans1D1" presStyleIdx="1" presStyleCnt="6"/>
      <dgm:spPr/>
    </dgm:pt>
    <dgm:pt modelId="{6644E7C2-7AD7-4109-8EF6-2F85C295EC4C}" type="pres">
      <dgm:prSet presAssocID="{495627FC-4ED1-4133-8638-01BEB171D4D2}" presName="node" presStyleLbl="node1" presStyleIdx="2" presStyleCnt="7">
        <dgm:presLayoutVars>
          <dgm:bulletEnabled val="1"/>
        </dgm:presLayoutVars>
      </dgm:prSet>
      <dgm:spPr/>
    </dgm:pt>
    <dgm:pt modelId="{AF5E448D-1D3F-4783-A8D3-3963839631A6}" type="pres">
      <dgm:prSet presAssocID="{A51ADBA6-FCD1-45C0-A1A6-BF0F0FEFD802}" presName="sibTrans" presStyleLbl="sibTrans1D1" presStyleIdx="2" presStyleCnt="6"/>
      <dgm:spPr/>
    </dgm:pt>
    <dgm:pt modelId="{CFE10F11-D720-41DE-BA38-02C6C45B2019}" type="pres">
      <dgm:prSet presAssocID="{A51ADBA6-FCD1-45C0-A1A6-BF0F0FEFD802}" presName="connectorText" presStyleLbl="sibTrans1D1" presStyleIdx="2" presStyleCnt="6"/>
      <dgm:spPr/>
    </dgm:pt>
    <dgm:pt modelId="{612E315C-4DF7-435D-8EC9-B87FB3BE111F}" type="pres">
      <dgm:prSet presAssocID="{3C1803FB-C336-465F-B709-F378FA82C41C}" presName="node" presStyleLbl="node1" presStyleIdx="3" presStyleCnt="7">
        <dgm:presLayoutVars>
          <dgm:bulletEnabled val="1"/>
        </dgm:presLayoutVars>
      </dgm:prSet>
      <dgm:spPr/>
    </dgm:pt>
    <dgm:pt modelId="{B2156F22-49EB-43D2-A235-3108088C036C}" type="pres">
      <dgm:prSet presAssocID="{F9ACD465-A55E-4704-9DF6-44081F09FC73}" presName="sibTrans" presStyleLbl="sibTrans1D1" presStyleIdx="3" presStyleCnt="6"/>
      <dgm:spPr/>
    </dgm:pt>
    <dgm:pt modelId="{DFBD8F9A-9730-42FC-9FF0-76717815E8F8}" type="pres">
      <dgm:prSet presAssocID="{F9ACD465-A55E-4704-9DF6-44081F09FC73}" presName="connectorText" presStyleLbl="sibTrans1D1" presStyleIdx="3" presStyleCnt="6"/>
      <dgm:spPr/>
    </dgm:pt>
    <dgm:pt modelId="{46888101-1C98-4B6C-9E25-DFA1E844B56D}" type="pres">
      <dgm:prSet presAssocID="{F668ECD0-9115-4FDF-BC6E-D8F697C4AC5E}" presName="node" presStyleLbl="node1" presStyleIdx="4" presStyleCnt="7">
        <dgm:presLayoutVars>
          <dgm:bulletEnabled val="1"/>
        </dgm:presLayoutVars>
      </dgm:prSet>
      <dgm:spPr/>
    </dgm:pt>
    <dgm:pt modelId="{A127AF37-B6E3-4AE4-B46B-4206642E94D7}" type="pres">
      <dgm:prSet presAssocID="{26D12E3E-C815-4B39-B30D-6E9C5C7C29A5}" presName="sibTrans" presStyleLbl="sibTrans1D1" presStyleIdx="4" presStyleCnt="6"/>
      <dgm:spPr/>
    </dgm:pt>
    <dgm:pt modelId="{B03B4CFB-7B2D-41EF-8716-32FA7589FE09}" type="pres">
      <dgm:prSet presAssocID="{26D12E3E-C815-4B39-B30D-6E9C5C7C29A5}" presName="connectorText" presStyleLbl="sibTrans1D1" presStyleIdx="4" presStyleCnt="6"/>
      <dgm:spPr/>
    </dgm:pt>
    <dgm:pt modelId="{BA815D8D-F72F-494D-AFDF-6E54FAC8C998}" type="pres">
      <dgm:prSet presAssocID="{8BCC93AA-B0B3-4C5F-8FC1-10C9F205E9A1}" presName="node" presStyleLbl="node1" presStyleIdx="5" presStyleCnt="7">
        <dgm:presLayoutVars>
          <dgm:bulletEnabled val="1"/>
        </dgm:presLayoutVars>
      </dgm:prSet>
      <dgm:spPr/>
    </dgm:pt>
    <dgm:pt modelId="{CC43B4E1-0F8F-4E62-A26C-C4C6B552639D}" type="pres">
      <dgm:prSet presAssocID="{5B4865C4-E55D-4149-A20D-A6F2FFEF4F01}" presName="sibTrans" presStyleLbl="sibTrans1D1" presStyleIdx="5" presStyleCnt="6"/>
      <dgm:spPr/>
    </dgm:pt>
    <dgm:pt modelId="{DB88F8A1-F51C-4821-8805-BC90E7E485BD}" type="pres">
      <dgm:prSet presAssocID="{5B4865C4-E55D-4149-A20D-A6F2FFEF4F01}" presName="connectorText" presStyleLbl="sibTrans1D1" presStyleIdx="5" presStyleCnt="6"/>
      <dgm:spPr/>
    </dgm:pt>
    <dgm:pt modelId="{280772AA-CB4F-413B-8E83-81151E81B04D}" type="pres">
      <dgm:prSet presAssocID="{D6D20BAF-7D87-46AB-B5DF-DE74A5BDFCEB}" presName="node" presStyleLbl="node1" presStyleIdx="6" presStyleCnt="7">
        <dgm:presLayoutVars>
          <dgm:bulletEnabled val="1"/>
        </dgm:presLayoutVars>
      </dgm:prSet>
      <dgm:spPr/>
    </dgm:pt>
  </dgm:ptLst>
  <dgm:cxnLst>
    <dgm:cxn modelId="{40B90807-59F3-4E3E-9A5D-F5DEFC1AFD7D}" type="presOf" srcId="{F9ACD465-A55E-4704-9DF6-44081F09FC73}" destId="{B2156F22-49EB-43D2-A235-3108088C036C}" srcOrd="0" destOrd="0" presId="urn:microsoft.com/office/officeart/2016/7/layout/RepeatingBendingProcessNew"/>
    <dgm:cxn modelId="{E97AB71C-555B-4C13-85F1-08469A84320C}" type="presOf" srcId="{F65311C5-A540-4DB2-BB07-478BCE664994}" destId="{38BCC0B2-083E-4DAE-8183-00870421CA75}" srcOrd="1" destOrd="0" presId="urn:microsoft.com/office/officeart/2016/7/layout/RepeatingBendingProcessNew"/>
    <dgm:cxn modelId="{A0CD5A22-67FD-49C3-A5AC-0B464BC21931}" type="presOf" srcId="{E9E154AC-E00F-4DC1-9A75-ADA329A371F8}" destId="{FC62A31F-42EE-4613-9148-633EA76025F5}" srcOrd="0" destOrd="0" presId="urn:microsoft.com/office/officeart/2016/7/layout/RepeatingBendingProcessNew"/>
    <dgm:cxn modelId="{A6C2B027-BBD6-4C82-826F-C129E9557F3F}" type="presOf" srcId="{8BCC93AA-B0B3-4C5F-8FC1-10C9F205E9A1}" destId="{BA815D8D-F72F-494D-AFDF-6E54FAC8C998}" srcOrd="0" destOrd="0" presId="urn:microsoft.com/office/officeart/2016/7/layout/RepeatingBendingProcessNew"/>
    <dgm:cxn modelId="{9309F328-CC35-4AD3-83C5-DCCD96412DA8}" type="presOf" srcId="{AC33E6B2-9F76-40DD-ACE6-678F75B8E09F}" destId="{20AA7ABA-9331-4FF8-B8C8-41218AF4FE40}" srcOrd="0" destOrd="0" presId="urn:microsoft.com/office/officeart/2016/7/layout/RepeatingBendingProcessNew"/>
    <dgm:cxn modelId="{6B014429-4D93-48CD-B18A-DB3B7547918D}" type="presOf" srcId="{D0EA5AC1-E466-4A34-8981-16D59A3486A1}" destId="{C692B923-AB97-4B2E-B7C9-C27B3AA81E06}" srcOrd="0" destOrd="0" presId="urn:microsoft.com/office/officeart/2016/7/layout/RepeatingBendingProcessNew"/>
    <dgm:cxn modelId="{E76D0330-4589-439F-8AE8-002AC2AB287E}" srcId="{CB80F93F-B815-4E06-8450-EAA6F0C9589E}" destId="{AC33E6B2-9F76-40DD-ACE6-678F75B8E09F}" srcOrd="1" destOrd="0" parTransId="{FA04B69A-C01A-4705-B291-639F1D4B2532}" sibTransId="{F65311C5-A540-4DB2-BB07-478BCE664994}"/>
    <dgm:cxn modelId="{8BD9453C-4816-47BD-8635-6FC55B19A4B9}" type="presOf" srcId="{26D12E3E-C815-4B39-B30D-6E9C5C7C29A5}" destId="{A127AF37-B6E3-4AE4-B46B-4206642E94D7}" srcOrd="0" destOrd="0" presId="urn:microsoft.com/office/officeart/2016/7/layout/RepeatingBendingProcessNew"/>
    <dgm:cxn modelId="{DAA1143F-1BD5-4EA8-A250-0C15DF1823BB}" type="presOf" srcId="{F668ECD0-9115-4FDF-BC6E-D8F697C4AC5E}" destId="{46888101-1C98-4B6C-9E25-DFA1E844B56D}" srcOrd="0" destOrd="0" presId="urn:microsoft.com/office/officeart/2016/7/layout/RepeatingBendingProcessNew"/>
    <dgm:cxn modelId="{94892B5F-8F83-4D3B-90FA-6338380A8AD2}" type="presOf" srcId="{CB80F93F-B815-4E06-8450-EAA6F0C9589E}" destId="{53FBE0A2-C3A3-4FB0-9AD9-E4CE5533489A}" srcOrd="0" destOrd="0" presId="urn:microsoft.com/office/officeart/2016/7/layout/RepeatingBendingProcessNew"/>
    <dgm:cxn modelId="{BE7F4D60-0722-45E0-8148-ECCBD97A3F55}" type="presOf" srcId="{F65311C5-A540-4DB2-BB07-478BCE664994}" destId="{551C5F78-D22D-411A-AB9A-8A451A0D7AEB}" srcOrd="0" destOrd="0" presId="urn:microsoft.com/office/officeart/2016/7/layout/RepeatingBendingProcessNew"/>
    <dgm:cxn modelId="{30FE9649-5970-4BD2-B5A8-060F23E1BEDA}" type="presOf" srcId="{3C1803FB-C336-465F-B709-F378FA82C41C}" destId="{612E315C-4DF7-435D-8EC9-B87FB3BE111F}" srcOrd="0" destOrd="0" presId="urn:microsoft.com/office/officeart/2016/7/layout/RepeatingBendingProcessNew"/>
    <dgm:cxn modelId="{EBC8576B-F27B-44A8-968C-CC0E865A1846}" type="presOf" srcId="{A51ADBA6-FCD1-45C0-A1A6-BF0F0FEFD802}" destId="{AF5E448D-1D3F-4783-A8D3-3963839631A6}" srcOrd="0" destOrd="0" presId="urn:microsoft.com/office/officeart/2016/7/layout/RepeatingBendingProcessNew"/>
    <dgm:cxn modelId="{A896E556-898C-4CCA-975F-48A744A132E9}" srcId="{CB80F93F-B815-4E06-8450-EAA6F0C9589E}" destId="{495627FC-4ED1-4133-8638-01BEB171D4D2}" srcOrd="2" destOrd="0" parTransId="{43659C24-CBB1-4E09-BB39-43E0E0C29413}" sibTransId="{A51ADBA6-FCD1-45C0-A1A6-BF0F0FEFD802}"/>
    <dgm:cxn modelId="{EF03B180-606F-4AEB-91F2-39BDC47DEC9E}" srcId="{CB80F93F-B815-4E06-8450-EAA6F0C9589E}" destId="{8BCC93AA-B0B3-4C5F-8FC1-10C9F205E9A1}" srcOrd="5" destOrd="0" parTransId="{EACCBF8B-59FF-4550-A665-DEA884641E75}" sibTransId="{5B4865C4-E55D-4149-A20D-A6F2FFEF4F01}"/>
    <dgm:cxn modelId="{DF3A3989-5AB6-4994-BAB9-C43A0041215C}" type="presOf" srcId="{5B4865C4-E55D-4149-A20D-A6F2FFEF4F01}" destId="{DB88F8A1-F51C-4821-8805-BC90E7E485BD}" srcOrd="1" destOrd="0" presId="urn:microsoft.com/office/officeart/2016/7/layout/RepeatingBendingProcessNew"/>
    <dgm:cxn modelId="{FD03978A-4D60-4BA1-8490-C7D5AC5E8480}" type="presOf" srcId="{D6D20BAF-7D87-46AB-B5DF-DE74A5BDFCEB}" destId="{280772AA-CB4F-413B-8E83-81151E81B04D}" srcOrd="0" destOrd="0" presId="urn:microsoft.com/office/officeart/2016/7/layout/RepeatingBendingProcessNew"/>
    <dgm:cxn modelId="{630CD48C-47A7-4224-A06B-527E30E63267}" type="presOf" srcId="{D0EA5AC1-E466-4A34-8981-16D59A3486A1}" destId="{17672B5A-50AB-4FED-92C8-C0B187140D3C}" srcOrd="1" destOrd="0" presId="urn:microsoft.com/office/officeart/2016/7/layout/RepeatingBendingProcessNew"/>
    <dgm:cxn modelId="{1784E59D-AF7E-4E5C-A018-0F5BF3059DBD}" type="presOf" srcId="{26D12E3E-C815-4B39-B30D-6E9C5C7C29A5}" destId="{B03B4CFB-7B2D-41EF-8716-32FA7589FE09}" srcOrd="1" destOrd="0" presId="urn:microsoft.com/office/officeart/2016/7/layout/RepeatingBendingProcessNew"/>
    <dgm:cxn modelId="{799C83A7-0F86-4B0A-91A2-D3945C9A96C9}" type="presOf" srcId="{5B4865C4-E55D-4149-A20D-A6F2FFEF4F01}" destId="{CC43B4E1-0F8F-4E62-A26C-C4C6B552639D}" srcOrd="0" destOrd="0" presId="urn:microsoft.com/office/officeart/2016/7/layout/RepeatingBendingProcessNew"/>
    <dgm:cxn modelId="{07E3DABF-8296-4C51-A696-B50DC2CC9EEA}" srcId="{CB80F93F-B815-4E06-8450-EAA6F0C9589E}" destId="{F668ECD0-9115-4FDF-BC6E-D8F697C4AC5E}" srcOrd="4" destOrd="0" parTransId="{2B1AA531-2938-449B-AE11-B9974DC0F522}" sibTransId="{26D12E3E-C815-4B39-B30D-6E9C5C7C29A5}"/>
    <dgm:cxn modelId="{235661C2-0618-402B-9EF6-FD88FB6DEF06}" type="presOf" srcId="{A51ADBA6-FCD1-45C0-A1A6-BF0F0FEFD802}" destId="{CFE10F11-D720-41DE-BA38-02C6C45B2019}" srcOrd="1" destOrd="0" presId="urn:microsoft.com/office/officeart/2016/7/layout/RepeatingBendingProcessNew"/>
    <dgm:cxn modelId="{B9DA5DD6-E0B5-47E0-B5BD-28A62464EB31}" srcId="{CB80F93F-B815-4E06-8450-EAA6F0C9589E}" destId="{3C1803FB-C336-465F-B709-F378FA82C41C}" srcOrd="3" destOrd="0" parTransId="{9A2BA536-05AC-4361-BAD7-47F30D84005A}" sibTransId="{F9ACD465-A55E-4704-9DF6-44081F09FC73}"/>
    <dgm:cxn modelId="{75E58FDA-66D5-4E41-8907-30171961BA14}" type="presOf" srcId="{495627FC-4ED1-4133-8638-01BEB171D4D2}" destId="{6644E7C2-7AD7-4109-8EF6-2F85C295EC4C}" srcOrd="0" destOrd="0" presId="urn:microsoft.com/office/officeart/2016/7/layout/RepeatingBendingProcessNew"/>
    <dgm:cxn modelId="{C13A52E5-F70B-4E8C-8A42-F67F00409697}" srcId="{CB80F93F-B815-4E06-8450-EAA6F0C9589E}" destId="{E9E154AC-E00F-4DC1-9A75-ADA329A371F8}" srcOrd="0" destOrd="0" parTransId="{E085BA24-6259-4F89-8D36-6EC85245199A}" sibTransId="{D0EA5AC1-E466-4A34-8981-16D59A3486A1}"/>
    <dgm:cxn modelId="{42EDFBE8-4BB8-4D08-BDF9-9FDF7D196A98}" srcId="{CB80F93F-B815-4E06-8450-EAA6F0C9589E}" destId="{D6D20BAF-7D87-46AB-B5DF-DE74A5BDFCEB}" srcOrd="6" destOrd="0" parTransId="{54971545-B237-4399-945A-0A7D7F1E700E}" sibTransId="{16F41B39-CA40-4120-9279-E3B1C1459A96}"/>
    <dgm:cxn modelId="{6DC2D5EA-0AA5-4566-A781-3B22079CB6A0}" type="presOf" srcId="{F9ACD465-A55E-4704-9DF6-44081F09FC73}" destId="{DFBD8F9A-9730-42FC-9FF0-76717815E8F8}" srcOrd="1" destOrd="0" presId="urn:microsoft.com/office/officeart/2016/7/layout/RepeatingBendingProcessNew"/>
    <dgm:cxn modelId="{A2DEE687-3697-45E1-A7C0-49EFD0A5723D}" type="presParOf" srcId="{53FBE0A2-C3A3-4FB0-9AD9-E4CE5533489A}" destId="{FC62A31F-42EE-4613-9148-633EA76025F5}" srcOrd="0" destOrd="0" presId="urn:microsoft.com/office/officeart/2016/7/layout/RepeatingBendingProcessNew"/>
    <dgm:cxn modelId="{6289DC0B-0D22-4443-BA3D-E9B7881B32C8}" type="presParOf" srcId="{53FBE0A2-C3A3-4FB0-9AD9-E4CE5533489A}" destId="{C692B923-AB97-4B2E-B7C9-C27B3AA81E06}" srcOrd="1" destOrd="0" presId="urn:microsoft.com/office/officeart/2016/7/layout/RepeatingBendingProcessNew"/>
    <dgm:cxn modelId="{E180D8C4-2294-4BFF-A7A6-87A6D590B189}" type="presParOf" srcId="{C692B923-AB97-4B2E-B7C9-C27B3AA81E06}" destId="{17672B5A-50AB-4FED-92C8-C0B187140D3C}" srcOrd="0" destOrd="0" presId="urn:microsoft.com/office/officeart/2016/7/layout/RepeatingBendingProcessNew"/>
    <dgm:cxn modelId="{F4F34DA8-9B1E-406E-A33F-637981F3254E}" type="presParOf" srcId="{53FBE0A2-C3A3-4FB0-9AD9-E4CE5533489A}" destId="{20AA7ABA-9331-4FF8-B8C8-41218AF4FE40}" srcOrd="2" destOrd="0" presId="urn:microsoft.com/office/officeart/2016/7/layout/RepeatingBendingProcessNew"/>
    <dgm:cxn modelId="{9DD366B1-4379-4AAE-A258-0074371A1DB0}" type="presParOf" srcId="{53FBE0A2-C3A3-4FB0-9AD9-E4CE5533489A}" destId="{551C5F78-D22D-411A-AB9A-8A451A0D7AEB}" srcOrd="3" destOrd="0" presId="urn:microsoft.com/office/officeart/2016/7/layout/RepeatingBendingProcessNew"/>
    <dgm:cxn modelId="{8CFF28E9-C871-4FD9-A111-15A056965B5C}" type="presParOf" srcId="{551C5F78-D22D-411A-AB9A-8A451A0D7AEB}" destId="{38BCC0B2-083E-4DAE-8183-00870421CA75}" srcOrd="0" destOrd="0" presId="urn:microsoft.com/office/officeart/2016/7/layout/RepeatingBendingProcessNew"/>
    <dgm:cxn modelId="{21A98558-7435-4CCF-A995-1190C31CAFFA}" type="presParOf" srcId="{53FBE0A2-C3A3-4FB0-9AD9-E4CE5533489A}" destId="{6644E7C2-7AD7-4109-8EF6-2F85C295EC4C}" srcOrd="4" destOrd="0" presId="urn:microsoft.com/office/officeart/2016/7/layout/RepeatingBendingProcessNew"/>
    <dgm:cxn modelId="{F886CEEE-260F-44F8-AB9C-247FA47F27CD}" type="presParOf" srcId="{53FBE0A2-C3A3-4FB0-9AD9-E4CE5533489A}" destId="{AF5E448D-1D3F-4783-A8D3-3963839631A6}" srcOrd="5" destOrd="0" presId="urn:microsoft.com/office/officeart/2016/7/layout/RepeatingBendingProcessNew"/>
    <dgm:cxn modelId="{9A9EF8EA-B24C-481C-9AE5-AB2F43BABE11}" type="presParOf" srcId="{AF5E448D-1D3F-4783-A8D3-3963839631A6}" destId="{CFE10F11-D720-41DE-BA38-02C6C45B2019}" srcOrd="0" destOrd="0" presId="urn:microsoft.com/office/officeart/2016/7/layout/RepeatingBendingProcessNew"/>
    <dgm:cxn modelId="{EF17E7F3-BBAF-4124-948A-7E734E37D287}" type="presParOf" srcId="{53FBE0A2-C3A3-4FB0-9AD9-E4CE5533489A}" destId="{612E315C-4DF7-435D-8EC9-B87FB3BE111F}" srcOrd="6" destOrd="0" presId="urn:microsoft.com/office/officeart/2016/7/layout/RepeatingBendingProcessNew"/>
    <dgm:cxn modelId="{07BF0EEB-AD94-4523-BD17-2B3DE29A306E}" type="presParOf" srcId="{53FBE0A2-C3A3-4FB0-9AD9-E4CE5533489A}" destId="{B2156F22-49EB-43D2-A235-3108088C036C}" srcOrd="7" destOrd="0" presId="urn:microsoft.com/office/officeart/2016/7/layout/RepeatingBendingProcessNew"/>
    <dgm:cxn modelId="{8BCF4D9A-F2A7-4183-9D76-7B0363813D93}" type="presParOf" srcId="{B2156F22-49EB-43D2-A235-3108088C036C}" destId="{DFBD8F9A-9730-42FC-9FF0-76717815E8F8}" srcOrd="0" destOrd="0" presId="urn:microsoft.com/office/officeart/2016/7/layout/RepeatingBendingProcessNew"/>
    <dgm:cxn modelId="{0E183826-EE83-4100-B94A-9ACBA97609F1}" type="presParOf" srcId="{53FBE0A2-C3A3-4FB0-9AD9-E4CE5533489A}" destId="{46888101-1C98-4B6C-9E25-DFA1E844B56D}" srcOrd="8" destOrd="0" presId="urn:microsoft.com/office/officeart/2016/7/layout/RepeatingBendingProcessNew"/>
    <dgm:cxn modelId="{4AC37EBD-A951-44AF-B696-E8B8897A3CC5}" type="presParOf" srcId="{53FBE0A2-C3A3-4FB0-9AD9-E4CE5533489A}" destId="{A127AF37-B6E3-4AE4-B46B-4206642E94D7}" srcOrd="9" destOrd="0" presId="urn:microsoft.com/office/officeart/2016/7/layout/RepeatingBendingProcessNew"/>
    <dgm:cxn modelId="{B0D415FD-0385-4EAF-8701-333260EA71EB}" type="presParOf" srcId="{A127AF37-B6E3-4AE4-B46B-4206642E94D7}" destId="{B03B4CFB-7B2D-41EF-8716-32FA7589FE09}" srcOrd="0" destOrd="0" presId="urn:microsoft.com/office/officeart/2016/7/layout/RepeatingBendingProcessNew"/>
    <dgm:cxn modelId="{11AC0FFF-57C7-4BCD-855A-5C89B396CF38}" type="presParOf" srcId="{53FBE0A2-C3A3-4FB0-9AD9-E4CE5533489A}" destId="{BA815D8D-F72F-494D-AFDF-6E54FAC8C998}" srcOrd="10" destOrd="0" presId="urn:microsoft.com/office/officeart/2016/7/layout/RepeatingBendingProcessNew"/>
    <dgm:cxn modelId="{128A324B-FD1A-4AB2-B5A2-D41DD4C9F579}" type="presParOf" srcId="{53FBE0A2-C3A3-4FB0-9AD9-E4CE5533489A}" destId="{CC43B4E1-0F8F-4E62-A26C-C4C6B552639D}" srcOrd="11" destOrd="0" presId="urn:microsoft.com/office/officeart/2016/7/layout/RepeatingBendingProcessNew"/>
    <dgm:cxn modelId="{16E5C24D-9C8D-40C8-9374-939D937831EE}" type="presParOf" srcId="{CC43B4E1-0F8F-4E62-A26C-C4C6B552639D}" destId="{DB88F8A1-F51C-4821-8805-BC90E7E485BD}" srcOrd="0" destOrd="0" presId="urn:microsoft.com/office/officeart/2016/7/layout/RepeatingBendingProcessNew"/>
    <dgm:cxn modelId="{28382FA3-4AC3-4D2E-9FD3-F602A1C0ED5E}" type="presParOf" srcId="{53FBE0A2-C3A3-4FB0-9AD9-E4CE5533489A}" destId="{280772AA-CB4F-413B-8E83-81151E81B04D}" srcOrd="1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3DDAA9-46C3-4D3F-B186-CF7BB165BBC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2EBE52D-2BD2-4287-9EEE-429EF98EE06E}">
      <dgm:prSet/>
      <dgm:spPr/>
      <dgm:t>
        <a:bodyPr/>
        <a:lstStyle/>
        <a:p>
          <a:r>
            <a:rPr lang="en-US" b="0" i="0"/>
            <a:t>Exploring advanced statistical and machine learning techniques for deeper insights.</a:t>
          </a:r>
          <a:endParaRPr lang="en-US"/>
        </a:p>
      </dgm:t>
    </dgm:pt>
    <dgm:pt modelId="{32EAEC1E-AA7C-4842-8576-14516C69C661}" type="parTrans" cxnId="{CCD1AF45-5523-42D7-8EC3-2A296169DB66}">
      <dgm:prSet/>
      <dgm:spPr/>
      <dgm:t>
        <a:bodyPr/>
        <a:lstStyle/>
        <a:p>
          <a:endParaRPr lang="en-US"/>
        </a:p>
      </dgm:t>
    </dgm:pt>
    <dgm:pt modelId="{B72776B7-51EC-4252-A5CC-EC44632751C4}" type="sibTrans" cxnId="{CCD1AF45-5523-42D7-8EC3-2A296169DB66}">
      <dgm:prSet/>
      <dgm:spPr/>
      <dgm:t>
        <a:bodyPr/>
        <a:lstStyle/>
        <a:p>
          <a:endParaRPr lang="en-US"/>
        </a:p>
      </dgm:t>
    </dgm:pt>
    <dgm:pt modelId="{6A9833E4-FBE9-4264-9ACD-73C9942486EF}">
      <dgm:prSet/>
      <dgm:spPr/>
      <dgm:t>
        <a:bodyPr/>
        <a:lstStyle/>
        <a:p>
          <a:r>
            <a:rPr lang="en-US" b="0" i="0"/>
            <a:t>Integrating real-time data sources for more accurate and timely analytics.</a:t>
          </a:r>
          <a:endParaRPr lang="en-US"/>
        </a:p>
      </dgm:t>
    </dgm:pt>
    <dgm:pt modelId="{4FCC7BF4-96E4-4616-A332-EEBF59E47432}" type="parTrans" cxnId="{85137D25-AEAA-41D0-8130-FB08C57903CB}">
      <dgm:prSet/>
      <dgm:spPr/>
      <dgm:t>
        <a:bodyPr/>
        <a:lstStyle/>
        <a:p>
          <a:endParaRPr lang="en-US"/>
        </a:p>
      </dgm:t>
    </dgm:pt>
    <dgm:pt modelId="{B6C04AAA-7DB0-4A94-A567-DC72930864CD}" type="sibTrans" cxnId="{85137D25-AEAA-41D0-8130-FB08C57903CB}">
      <dgm:prSet/>
      <dgm:spPr/>
      <dgm:t>
        <a:bodyPr/>
        <a:lstStyle/>
        <a:p>
          <a:endParaRPr lang="en-US"/>
        </a:p>
      </dgm:t>
    </dgm:pt>
    <dgm:pt modelId="{1C3E5874-27D6-412E-A958-77DE43D249B1}">
      <dgm:prSet/>
      <dgm:spPr/>
      <dgm:t>
        <a:bodyPr/>
        <a:lstStyle/>
        <a:p>
          <a:r>
            <a:rPr lang="en-US" b="0" i="0"/>
            <a:t>Utilizing geographic visualization to understand regional healthcare needs.</a:t>
          </a:r>
          <a:endParaRPr lang="en-US"/>
        </a:p>
      </dgm:t>
    </dgm:pt>
    <dgm:pt modelId="{AB4B8649-493A-4F65-9801-32FBF0BF96FE}" type="parTrans" cxnId="{8123463A-7B8A-47D7-97D0-150870295810}">
      <dgm:prSet/>
      <dgm:spPr/>
      <dgm:t>
        <a:bodyPr/>
        <a:lstStyle/>
        <a:p>
          <a:endParaRPr lang="en-US"/>
        </a:p>
      </dgm:t>
    </dgm:pt>
    <dgm:pt modelId="{69CFB62E-7276-4844-AD7D-BE21FE762174}" type="sibTrans" cxnId="{8123463A-7B8A-47D7-97D0-150870295810}">
      <dgm:prSet/>
      <dgm:spPr/>
      <dgm:t>
        <a:bodyPr/>
        <a:lstStyle/>
        <a:p>
          <a:endParaRPr lang="en-US"/>
        </a:p>
      </dgm:t>
    </dgm:pt>
    <dgm:pt modelId="{715D92BE-79A9-40CD-A470-67A19A8B7C6E}">
      <dgm:prSet/>
      <dgm:spPr/>
      <dgm:t>
        <a:bodyPr/>
        <a:lstStyle/>
        <a:p>
          <a:r>
            <a:rPr lang="en-US" b="0" i="0"/>
            <a:t>Collaborating with other data sources for comprehensive analysis.</a:t>
          </a:r>
          <a:endParaRPr lang="en-US"/>
        </a:p>
      </dgm:t>
    </dgm:pt>
    <dgm:pt modelId="{E59F1EBF-DBC4-42AA-95F8-B220194637A5}" type="parTrans" cxnId="{CDEF8305-C76C-4899-BF3F-FD5CAFF3A5BF}">
      <dgm:prSet/>
      <dgm:spPr/>
      <dgm:t>
        <a:bodyPr/>
        <a:lstStyle/>
        <a:p>
          <a:endParaRPr lang="en-US"/>
        </a:p>
      </dgm:t>
    </dgm:pt>
    <dgm:pt modelId="{9D5D4952-A857-4AC2-9224-C2B88D2DCB8A}" type="sibTrans" cxnId="{CDEF8305-C76C-4899-BF3F-FD5CAFF3A5BF}">
      <dgm:prSet/>
      <dgm:spPr/>
      <dgm:t>
        <a:bodyPr/>
        <a:lstStyle/>
        <a:p>
          <a:endParaRPr lang="en-US"/>
        </a:p>
      </dgm:t>
    </dgm:pt>
    <dgm:pt modelId="{1F4B2A38-CC20-43AF-A57E-BE14465144EB}">
      <dgm:prSet/>
      <dgm:spPr/>
      <dgm:t>
        <a:bodyPr/>
        <a:lstStyle/>
        <a:p>
          <a:r>
            <a:rPr lang="en-US" b="0" i="0"/>
            <a:t>Longitudinal analysis for tracking healthcare trends over time.</a:t>
          </a:r>
          <a:endParaRPr lang="en-US"/>
        </a:p>
      </dgm:t>
    </dgm:pt>
    <dgm:pt modelId="{F8BFF790-FCC0-456B-8C6E-BE653FC61C2C}" type="parTrans" cxnId="{7867D391-7A7C-4127-9500-F5E7CC10642A}">
      <dgm:prSet/>
      <dgm:spPr/>
      <dgm:t>
        <a:bodyPr/>
        <a:lstStyle/>
        <a:p>
          <a:endParaRPr lang="en-US"/>
        </a:p>
      </dgm:t>
    </dgm:pt>
    <dgm:pt modelId="{82812879-BB66-4B6E-B31B-56B77F067E92}" type="sibTrans" cxnId="{7867D391-7A7C-4127-9500-F5E7CC10642A}">
      <dgm:prSet/>
      <dgm:spPr/>
      <dgm:t>
        <a:bodyPr/>
        <a:lstStyle/>
        <a:p>
          <a:endParaRPr lang="en-US"/>
        </a:p>
      </dgm:t>
    </dgm:pt>
    <dgm:pt modelId="{755D2254-F0A5-4959-AE52-28F143873A48}">
      <dgm:prSet/>
      <dgm:spPr/>
      <dgm:t>
        <a:bodyPr/>
        <a:lstStyle/>
        <a:p>
          <a:r>
            <a:rPr lang="en-US" b="0" i="0"/>
            <a:t>Incorporating patient-level data for personalized healthcare analysis.</a:t>
          </a:r>
          <a:endParaRPr lang="en-US"/>
        </a:p>
      </dgm:t>
    </dgm:pt>
    <dgm:pt modelId="{2A60330E-447B-4D3C-AAD2-1ED64DF5DAE2}" type="parTrans" cxnId="{628F1301-F46A-4CB2-9CC9-270AB75414D7}">
      <dgm:prSet/>
      <dgm:spPr/>
      <dgm:t>
        <a:bodyPr/>
        <a:lstStyle/>
        <a:p>
          <a:endParaRPr lang="en-US"/>
        </a:p>
      </dgm:t>
    </dgm:pt>
    <dgm:pt modelId="{2CDD5D77-D410-4C73-80A3-755B24DDE87C}" type="sibTrans" cxnId="{628F1301-F46A-4CB2-9CC9-270AB75414D7}">
      <dgm:prSet/>
      <dgm:spPr/>
      <dgm:t>
        <a:bodyPr/>
        <a:lstStyle/>
        <a:p>
          <a:endParaRPr lang="en-US"/>
        </a:p>
      </dgm:t>
    </dgm:pt>
    <dgm:pt modelId="{48DC6FCB-C34B-4B9E-AD5A-480C9B583267}">
      <dgm:prSet/>
      <dgm:spPr/>
      <dgm:t>
        <a:bodyPr/>
        <a:lstStyle/>
        <a:p>
          <a:r>
            <a:rPr lang="en-US" b="0" i="0"/>
            <a:t>Optimizing resource allocation using optimization algorithms.</a:t>
          </a:r>
          <a:endParaRPr lang="en-US"/>
        </a:p>
      </dgm:t>
    </dgm:pt>
    <dgm:pt modelId="{A5671F3F-C280-449C-BC9D-85C5E28A1063}" type="parTrans" cxnId="{906B39D4-9E33-4970-92BF-B88D72C56040}">
      <dgm:prSet/>
      <dgm:spPr/>
      <dgm:t>
        <a:bodyPr/>
        <a:lstStyle/>
        <a:p>
          <a:endParaRPr lang="en-US"/>
        </a:p>
      </dgm:t>
    </dgm:pt>
    <dgm:pt modelId="{C79AC550-507E-416A-892F-BE2AF9AE069F}" type="sibTrans" cxnId="{906B39D4-9E33-4970-92BF-B88D72C56040}">
      <dgm:prSet/>
      <dgm:spPr/>
      <dgm:t>
        <a:bodyPr/>
        <a:lstStyle/>
        <a:p>
          <a:endParaRPr lang="en-US"/>
        </a:p>
      </dgm:t>
    </dgm:pt>
    <dgm:pt modelId="{1A1DDE62-3CF4-4B32-92EC-4D1634F26D79}">
      <dgm:prSet/>
      <dgm:spPr/>
      <dgm:t>
        <a:bodyPr/>
        <a:lstStyle/>
        <a:p>
          <a:r>
            <a:rPr lang="en-US" b="0" i="0"/>
            <a:t>Develop interactive dashboards for collaborative decision-making.</a:t>
          </a:r>
          <a:endParaRPr lang="en-US"/>
        </a:p>
      </dgm:t>
    </dgm:pt>
    <dgm:pt modelId="{B52C1D23-10DE-4090-8289-DFBDF63A9E0E}" type="parTrans" cxnId="{EEE23CA8-442B-44B9-A747-083AAE1ADAD3}">
      <dgm:prSet/>
      <dgm:spPr/>
      <dgm:t>
        <a:bodyPr/>
        <a:lstStyle/>
        <a:p>
          <a:endParaRPr lang="en-US"/>
        </a:p>
      </dgm:t>
    </dgm:pt>
    <dgm:pt modelId="{6DA59D13-B7BB-430A-85E4-21FE92880F4C}" type="sibTrans" cxnId="{EEE23CA8-442B-44B9-A747-083AAE1ADAD3}">
      <dgm:prSet/>
      <dgm:spPr/>
      <dgm:t>
        <a:bodyPr/>
        <a:lstStyle/>
        <a:p>
          <a:endParaRPr lang="en-US"/>
        </a:p>
      </dgm:t>
    </dgm:pt>
    <dgm:pt modelId="{C459AE43-D378-4604-B013-58A74BCB53D8}">
      <dgm:prSet/>
      <dgm:spPr/>
      <dgm:t>
        <a:bodyPr/>
        <a:lstStyle/>
        <a:p>
          <a:r>
            <a:rPr lang="en-US" b="0" i="0"/>
            <a:t>Establishing benchmarks for performance evaluation and improvement.</a:t>
          </a:r>
          <a:endParaRPr lang="en-US"/>
        </a:p>
      </dgm:t>
    </dgm:pt>
    <dgm:pt modelId="{26226790-81BD-4107-B019-773289CE234C}" type="parTrans" cxnId="{04785FCB-90FD-44C9-9303-3705A17D7C74}">
      <dgm:prSet/>
      <dgm:spPr/>
      <dgm:t>
        <a:bodyPr/>
        <a:lstStyle/>
        <a:p>
          <a:endParaRPr lang="en-US"/>
        </a:p>
      </dgm:t>
    </dgm:pt>
    <dgm:pt modelId="{6CEFE5B4-CA22-4207-B160-9FC67D97A4FB}" type="sibTrans" cxnId="{04785FCB-90FD-44C9-9303-3705A17D7C74}">
      <dgm:prSet/>
      <dgm:spPr/>
      <dgm:t>
        <a:bodyPr/>
        <a:lstStyle/>
        <a:p>
          <a:endParaRPr lang="en-US"/>
        </a:p>
      </dgm:t>
    </dgm:pt>
    <dgm:pt modelId="{6A507C2D-2B66-406B-84A1-D85925128664}" type="pres">
      <dgm:prSet presAssocID="{6C3DDAA9-46C3-4D3F-B186-CF7BB165BBCE}" presName="diagram" presStyleCnt="0">
        <dgm:presLayoutVars>
          <dgm:dir/>
          <dgm:resizeHandles val="exact"/>
        </dgm:presLayoutVars>
      </dgm:prSet>
      <dgm:spPr/>
    </dgm:pt>
    <dgm:pt modelId="{8041F151-A176-498B-A131-51249BE92100}" type="pres">
      <dgm:prSet presAssocID="{D2EBE52D-2BD2-4287-9EEE-429EF98EE06E}" presName="node" presStyleLbl="node1" presStyleIdx="0" presStyleCnt="9">
        <dgm:presLayoutVars>
          <dgm:bulletEnabled val="1"/>
        </dgm:presLayoutVars>
      </dgm:prSet>
      <dgm:spPr/>
    </dgm:pt>
    <dgm:pt modelId="{7AFD0415-D92C-4DE4-B9E4-B1C4BFC01E9C}" type="pres">
      <dgm:prSet presAssocID="{B72776B7-51EC-4252-A5CC-EC44632751C4}" presName="sibTrans" presStyleCnt="0"/>
      <dgm:spPr/>
    </dgm:pt>
    <dgm:pt modelId="{07EB1D54-3DCD-40A2-8675-987D2B00D6F3}" type="pres">
      <dgm:prSet presAssocID="{6A9833E4-FBE9-4264-9ACD-73C9942486EF}" presName="node" presStyleLbl="node1" presStyleIdx="1" presStyleCnt="9">
        <dgm:presLayoutVars>
          <dgm:bulletEnabled val="1"/>
        </dgm:presLayoutVars>
      </dgm:prSet>
      <dgm:spPr/>
    </dgm:pt>
    <dgm:pt modelId="{9899A8FA-8DF9-477D-BB58-97C16E7C96A8}" type="pres">
      <dgm:prSet presAssocID="{B6C04AAA-7DB0-4A94-A567-DC72930864CD}" presName="sibTrans" presStyleCnt="0"/>
      <dgm:spPr/>
    </dgm:pt>
    <dgm:pt modelId="{817D055B-F9F3-42CA-9F68-EDF3381D23B5}" type="pres">
      <dgm:prSet presAssocID="{1C3E5874-27D6-412E-A958-77DE43D249B1}" presName="node" presStyleLbl="node1" presStyleIdx="2" presStyleCnt="9">
        <dgm:presLayoutVars>
          <dgm:bulletEnabled val="1"/>
        </dgm:presLayoutVars>
      </dgm:prSet>
      <dgm:spPr/>
    </dgm:pt>
    <dgm:pt modelId="{5DE57810-A645-4B74-8C6B-39B14A324817}" type="pres">
      <dgm:prSet presAssocID="{69CFB62E-7276-4844-AD7D-BE21FE762174}" presName="sibTrans" presStyleCnt="0"/>
      <dgm:spPr/>
    </dgm:pt>
    <dgm:pt modelId="{D0E3E2EF-4D98-4475-98A2-F51C5A9FF217}" type="pres">
      <dgm:prSet presAssocID="{715D92BE-79A9-40CD-A470-67A19A8B7C6E}" presName="node" presStyleLbl="node1" presStyleIdx="3" presStyleCnt="9">
        <dgm:presLayoutVars>
          <dgm:bulletEnabled val="1"/>
        </dgm:presLayoutVars>
      </dgm:prSet>
      <dgm:spPr/>
    </dgm:pt>
    <dgm:pt modelId="{A3F21D61-5D21-4A36-98C8-E5BE03B31F62}" type="pres">
      <dgm:prSet presAssocID="{9D5D4952-A857-4AC2-9224-C2B88D2DCB8A}" presName="sibTrans" presStyleCnt="0"/>
      <dgm:spPr/>
    </dgm:pt>
    <dgm:pt modelId="{D0EDB23E-B1BA-4885-88B6-E55BA0FFFBB1}" type="pres">
      <dgm:prSet presAssocID="{1F4B2A38-CC20-43AF-A57E-BE14465144EB}" presName="node" presStyleLbl="node1" presStyleIdx="4" presStyleCnt="9">
        <dgm:presLayoutVars>
          <dgm:bulletEnabled val="1"/>
        </dgm:presLayoutVars>
      </dgm:prSet>
      <dgm:spPr/>
    </dgm:pt>
    <dgm:pt modelId="{3883362A-5FE6-40D7-9373-07647BE8D592}" type="pres">
      <dgm:prSet presAssocID="{82812879-BB66-4B6E-B31B-56B77F067E92}" presName="sibTrans" presStyleCnt="0"/>
      <dgm:spPr/>
    </dgm:pt>
    <dgm:pt modelId="{F5639379-9262-41E3-8FB1-B09B75EA005F}" type="pres">
      <dgm:prSet presAssocID="{755D2254-F0A5-4959-AE52-28F143873A48}" presName="node" presStyleLbl="node1" presStyleIdx="5" presStyleCnt="9">
        <dgm:presLayoutVars>
          <dgm:bulletEnabled val="1"/>
        </dgm:presLayoutVars>
      </dgm:prSet>
      <dgm:spPr/>
    </dgm:pt>
    <dgm:pt modelId="{AA3D9792-AD74-491A-8066-AFB8C1DCF7DC}" type="pres">
      <dgm:prSet presAssocID="{2CDD5D77-D410-4C73-80A3-755B24DDE87C}" presName="sibTrans" presStyleCnt="0"/>
      <dgm:spPr/>
    </dgm:pt>
    <dgm:pt modelId="{2167A389-4385-489B-9E8B-6C99E3699C98}" type="pres">
      <dgm:prSet presAssocID="{48DC6FCB-C34B-4B9E-AD5A-480C9B583267}" presName="node" presStyleLbl="node1" presStyleIdx="6" presStyleCnt="9">
        <dgm:presLayoutVars>
          <dgm:bulletEnabled val="1"/>
        </dgm:presLayoutVars>
      </dgm:prSet>
      <dgm:spPr/>
    </dgm:pt>
    <dgm:pt modelId="{B233F464-1448-4F62-9BE8-FE0E8276452B}" type="pres">
      <dgm:prSet presAssocID="{C79AC550-507E-416A-892F-BE2AF9AE069F}" presName="sibTrans" presStyleCnt="0"/>
      <dgm:spPr/>
    </dgm:pt>
    <dgm:pt modelId="{1E6B3AE5-9F8D-474A-A4F8-66AA4E5D77C1}" type="pres">
      <dgm:prSet presAssocID="{1A1DDE62-3CF4-4B32-92EC-4D1634F26D79}" presName="node" presStyleLbl="node1" presStyleIdx="7" presStyleCnt="9">
        <dgm:presLayoutVars>
          <dgm:bulletEnabled val="1"/>
        </dgm:presLayoutVars>
      </dgm:prSet>
      <dgm:spPr/>
    </dgm:pt>
    <dgm:pt modelId="{EACF7810-1B43-471C-9E72-14DACF6EC0F8}" type="pres">
      <dgm:prSet presAssocID="{6DA59D13-B7BB-430A-85E4-21FE92880F4C}" presName="sibTrans" presStyleCnt="0"/>
      <dgm:spPr/>
    </dgm:pt>
    <dgm:pt modelId="{491F4F26-B613-4493-9AF5-7867FEC5EB68}" type="pres">
      <dgm:prSet presAssocID="{C459AE43-D378-4604-B013-58A74BCB53D8}" presName="node" presStyleLbl="node1" presStyleIdx="8" presStyleCnt="9">
        <dgm:presLayoutVars>
          <dgm:bulletEnabled val="1"/>
        </dgm:presLayoutVars>
      </dgm:prSet>
      <dgm:spPr/>
    </dgm:pt>
  </dgm:ptLst>
  <dgm:cxnLst>
    <dgm:cxn modelId="{628F1301-F46A-4CB2-9CC9-270AB75414D7}" srcId="{6C3DDAA9-46C3-4D3F-B186-CF7BB165BBCE}" destId="{755D2254-F0A5-4959-AE52-28F143873A48}" srcOrd="5" destOrd="0" parTransId="{2A60330E-447B-4D3C-AAD2-1ED64DF5DAE2}" sibTransId="{2CDD5D77-D410-4C73-80A3-755B24DDE87C}"/>
    <dgm:cxn modelId="{CDEF8305-C76C-4899-BF3F-FD5CAFF3A5BF}" srcId="{6C3DDAA9-46C3-4D3F-B186-CF7BB165BBCE}" destId="{715D92BE-79A9-40CD-A470-67A19A8B7C6E}" srcOrd="3" destOrd="0" parTransId="{E59F1EBF-DBC4-42AA-95F8-B220194637A5}" sibTransId="{9D5D4952-A857-4AC2-9224-C2B88D2DCB8A}"/>
    <dgm:cxn modelId="{3F911816-9166-4508-B989-F6B756F17B49}" type="presOf" srcId="{6C3DDAA9-46C3-4D3F-B186-CF7BB165BBCE}" destId="{6A507C2D-2B66-406B-84A1-D85925128664}" srcOrd="0" destOrd="0" presId="urn:microsoft.com/office/officeart/2005/8/layout/default"/>
    <dgm:cxn modelId="{85137D25-AEAA-41D0-8130-FB08C57903CB}" srcId="{6C3DDAA9-46C3-4D3F-B186-CF7BB165BBCE}" destId="{6A9833E4-FBE9-4264-9ACD-73C9942486EF}" srcOrd="1" destOrd="0" parTransId="{4FCC7BF4-96E4-4616-A332-EEBF59E47432}" sibTransId="{B6C04AAA-7DB0-4A94-A567-DC72930864CD}"/>
    <dgm:cxn modelId="{2BA6BD34-911E-42E1-89CB-16D643A0804C}" type="presOf" srcId="{6A9833E4-FBE9-4264-9ACD-73C9942486EF}" destId="{07EB1D54-3DCD-40A2-8675-987D2B00D6F3}" srcOrd="0" destOrd="0" presId="urn:microsoft.com/office/officeart/2005/8/layout/default"/>
    <dgm:cxn modelId="{8123463A-7B8A-47D7-97D0-150870295810}" srcId="{6C3DDAA9-46C3-4D3F-B186-CF7BB165BBCE}" destId="{1C3E5874-27D6-412E-A958-77DE43D249B1}" srcOrd="2" destOrd="0" parTransId="{AB4B8649-493A-4F65-9801-32FBF0BF96FE}" sibTransId="{69CFB62E-7276-4844-AD7D-BE21FE762174}"/>
    <dgm:cxn modelId="{CCD1AF45-5523-42D7-8EC3-2A296169DB66}" srcId="{6C3DDAA9-46C3-4D3F-B186-CF7BB165BBCE}" destId="{D2EBE52D-2BD2-4287-9EEE-429EF98EE06E}" srcOrd="0" destOrd="0" parTransId="{32EAEC1E-AA7C-4842-8576-14516C69C661}" sibTransId="{B72776B7-51EC-4252-A5CC-EC44632751C4}"/>
    <dgm:cxn modelId="{EC8EAE68-6AC4-452C-8920-CA10C0D4E3A6}" type="presOf" srcId="{48DC6FCB-C34B-4B9E-AD5A-480C9B583267}" destId="{2167A389-4385-489B-9E8B-6C99E3699C98}" srcOrd="0" destOrd="0" presId="urn:microsoft.com/office/officeart/2005/8/layout/default"/>
    <dgm:cxn modelId="{C5594B6A-57EF-40A7-980A-52240360F93F}" type="presOf" srcId="{1C3E5874-27D6-412E-A958-77DE43D249B1}" destId="{817D055B-F9F3-42CA-9F68-EDF3381D23B5}" srcOrd="0" destOrd="0" presId="urn:microsoft.com/office/officeart/2005/8/layout/default"/>
    <dgm:cxn modelId="{D652C44E-38DC-4EBA-BC6A-A5C649AE104A}" type="presOf" srcId="{1A1DDE62-3CF4-4B32-92EC-4D1634F26D79}" destId="{1E6B3AE5-9F8D-474A-A4F8-66AA4E5D77C1}" srcOrd="0" destOrd="0" presId="urn:microsoft.com/office/officeart/2005/8/layout/default"/>
    <dgm:cxn modelId="{096FAF7D-5B5C-4810-8B55-1BCF799DCB9B}" type="presOf" srcId="{D2EBE52D-2BD2-4287-9EEE-429EF98EE06E}" destId="{8041F151-A176-498B-A131-51249BE92100}" srcOrd="0" destOrd="0" presId="urn:microsoft.com/office/officeart/2005/8/layout/default"/>
    <dgm:cxn modelId="{7867D391-7A7C-4127-9500-F5E7CC10642A}" srcId="{6C3DDAA9-46C3-4D3F-B186-CF7BB165BBCE}" destId="{1F4B2A38-CC20-43AF-A57E-BE14465144EB}" srcOrd="4" destOrd="0" parTransId="{F8BFF790-FCC0-456B-8C6E-BE653FC61C2C}" sibTransId="{82812879-BB66-4B6E-B31B-56B77F067E92}"/>
    <dgm:cxn modelId="{EEE23CA8-442B-44B9-A747-083AAE1ADAD3}" srcId="{6C3DDAA9-46C3-4D3F-B186-CF7BB165BBCE}" destId="{1A1DDE62-3CF4-4B32-92EC-4D1634F26D79}" srcOrd="7" destOrd="0" parTransId="{B52C1D23-10DE-4090-8289-DFBDF63A9E0E}" sibTransId="{6DA59D13-B7BB-430A-85E4-21FE92880F4C}"/>
    <dgm:cxn modelId="{079E64AC-14EC-4387-AED7-C45FC7BA8936}" type="presOf" srcId="{1F4B2A38-CC20-43AF-A57E-BE14465144EB}" destId="{D0EDB23E-B1BA-4885-88B6-E55BA0FFFBB1}" srcOrd="0" destOrd="0" presId="urn:microsoft.com/office/officeart/2005/8/layout/default"/>
    <dgm:cxn modelId="{A97BC4B1-EC8E-4EDE-BE96-3765EAC1FF9F}" type="presOf" srcId="{C459AE43-D378-4604-B013-58A74BCB53D8}" destId="{491F4F26-B613-4493-9AF5-7867FEC5EB68}" srcOrd="0" destOrd="0" presId="urn:microsoft.com/office/officeart/2005/8/layout/default"/>
    <dgm:cxn modelId="{04785FCB-90FD-44C9-9303-3705A17D7C74}" srcId="{6C3DDAA9-46C3-4D3F-B186-CF7BB165BBCE}" destId="{C459AE43-D378-4604-B013-58A74BCB53D8}" srcOrd="8" destOrd="0" parTransId="{26226790-81BD-4107-B019-773289CE234C}" sibTransId="{6CEFE5B4-CA22-4207-B160-9FC67D97A4FB}"/>
    <dgm:cxn modelId="{906B39D4-9E33-4970-92BF-B88D72C56040}" srcId="{6C3DDAA9-46C3-4D3F-B186-CF7BB165BBCE}" destId="{48DC6FCB-C34B-4B9E-AD5A-480C9B583267}" srcOrd="6" destOrd="0" parTransId="{A5671F3F-C280-449C-BC9D-85C5E28A1063}" sibTransId="{C79AC550-507E-416A-892F-BE2AF9AE069F}"/>
    <dgm:cxn modelId="{E0713DD8-AD15-4FF4-A904-FCC194F3F836}" type="presOf" srcId="{755D2254-F0A5-4959-AE52-28F143873A48}" destId="{F5639379-9262-41E3-8FB1-B09B75EA005F}" srcOrd="0" destOrd="0" presId="urn:microsoft.com/office/officeart/2005/8/layout/default"/>
    <dgm:cxn modelId="{0F0277E5-BDB2-43DE-8230-1BB684050A16}" type="presOf" srcId="{715D92BE-79A9-40CD-A470-67A19A8B7C6E}" destId="{D0E3E2EF-4D98-4475-98A2-F51C5A9FF217}" srcOrd="0" destOrd="0" presId="urn:microsoft.com/office/officeart/2005/8/layout/default"/>
    <dgm:cxn modelId="{A72FA9A7-211A-4575-90E7-0138FF7C9C25}" type="presParOf" srcId="{6A507C2D-2B66-406B-84A1-D85925128664}" destId="{8041F151-A176-498B-A131-51249BE92100}" srcOrd="0" destOrd="0" presId="urn:microsoft.com/office/officeart/2005/8/layout/default"/>
    <dgm:cxn modelId="{8438662E-098B-47E3-8A2F-7137183C4CE0}" type="presParOf" srcId="{6A507C2D-2B66-406B-84A1-D85925128664}" destId="{7AFD0415-D92C-4DE4-B9E4-B1C4BFC01E9C}" srcOrd="1" destOrd="0" presId="urn:microsoft.com/office/officeart/2005/8/layout/default"/>
    <dgm:cxn modelId="{A8BC0CF2-B429-4913-94C8-E97027E1577D}" type="presParOf" srcId="{6A507C2D-2B66-406B-84A1-D85925128664}" destId="{07EB1D54-3DCD-40A2-8675-987D2B00D6F3}" srcOrd="2" destOrd="0" presId="urn:microsoft.com/office/officeart/2005/8/layout/default"/>
    <dgm:cxn modelId="{A13EDDD3-DE18-4BDF-ADDA-6C9EA37394AE}" type="presParOf" srcId="{6A507C2D-2B66-406B-84A1-D85925128664}" destId="{9899A8FA-8DF9-477D-BB58-97C16E7C96A8}" srcOrd="3" destOrd="0" presId="urn:microsoft.com/office/officeart/2005/8/layout/default"/>
    <dgm:cxn modelId="{A89B6F20-6C40-4815-ABA7-C6BDAE2F21A6}" type="presParOf" srcId="{6A507C2D-2B66-406B-84A1-D85925128664}" destId="{817D055B-F9F3-42CA-9F68-EDF3381D23B5}" srcOrd="4" destOrd="0" presId="urn:microsoft.com/office/officeart/2005/8/layout/default"/>
    <dgm:cxn modelId="{0D08CF21-ABD6-41F3-9B76-BD699257E047}" type="presParOf" srcId="{6A507C2D-2B66-406B-84A1-D85925128664}" destId="{5DE57810-A645-4B74-8C6B-39B14A324817}" srcOrd="5" destOrd="0" presId="urn:microsoft.com/office/officeart/2005/8/layout/default"/>
    <dgm:cxn modelId="{1DE705CB-45EA-49D1-87DB-0FA3F2D85AF6}" type="presParOf" srcId="{6A507C2D-2B66-406B-84A1-D85925128664}" destId="{D0E3E2EF-4D98-4475-98A2-F51C5A9FF217}" srcOrd="6" destOrd="0" presId="urn:microsoft.com/office/officeart/2005/8/layout/default"/>
    <dgm:cxn modelId="{70DD9E91-5BC1-47EF-9C31-8DD4648A9766}" type="presParOf" srcId="{6A507C2D-2B66-406B-84A1-D85925128664}" destId="{A3F21D61-5D21-4A36-98C8-E5BE03B31F62}" srcOrd="7" destOrd="0" presId="urn:microsoft.com/office/officeart/2005/8/layout/default"/>
    <dgm:cxn modelId="{7539CDB1-0DB4-4389-A0F3-F74616FECB99}" type="presParOf" srcId="{6A507C2D-2B66-406B-84A1-D85925128664}" destId="{D0EDB23E-B1BA-4885-88B6-E55BA0FFFBB1}" srcOrd="8" destOrd="0" presId="urn:microsoft.com/office/officeart/2005/8/layout/default"/>
    <dgm:cxn modelId="{EC7D1C0D-69FD-4C57-8727-27746DDE429B}" type="presParOf" srcId="{6A507C2D-2B66-406B-84A1-D85925128664}" destId="{3883362A-5FE6-40D7-9373-07647BE8D592}" srcOrd="9" destOrd="0" presId="urn:microsoft.com/office/officeart/2005/8/layout/default"/>
    <dgm:cxn modelId="{5AA6F7DF-897D-4940-ACAA-806896A8616A}" type="presParOf" srcId="{6A507C2D-2B66-406B-84A1-D85925128664}" destId="{F5639379-9262-41E3-8FB1-B09B75EA005F}" srcOrd="10" destOrd="0" presId="urn:microsoft.com/office/officeart/2005/8/layout/default"/>
    <dgm:cxn modelId="{6BD8019B-8E6B-4C8C-A7B3-4044BF824707}" type="presParOf" srcId="{6A507C2D-2B66-406B-84A1-D85925128664}" destId="{AA3D9792-AD74-491A-8066-AFB8C1DCF7DC}" srcOrd="11" destOrd="0" presId="urn:microsoft.com/office/officeart/2005/8/layout/default"/>
    <dgm:cxn modelId="{E6CC0B70-4BA9-475D-8724-2A8237CBB833}" type="presParOf" srcId="{6A507C2D-2B66-406B-84A1-D85925128664}" destId="{2167A389-4385-489B-9E8B-6C99E3699C98}" srcOrd="12" destOrd="0" presId="urn:microsoft.com/office/officeart/2005/8/layout/default"/>
    <dgm:cxn modelId="{051E9C84-2CE3-4150-933E-48160555F046}" type="presParOf" srcId="{6A507C2D-2B66-406B-84A1-D85925128664}" destId="{B233F464-1448-4F62-9BE8-FE0E8276452B}" srcOrd="13" destOrd="0" presId="urn:microsoft.com/office/officeart/2005/8/layout/default"/>
    <dgm:cxn modelId="{78CCA13C-7C10-4CCC-977E-5E990F113101}" type="presParOf" srcId="{6A507C2D-2B66-406B-84A1-D85925128664}" destId="{1E6B3AE5-9F8D-474A-A4F8-66AA4E5D77C1}" srcOrd="14" destOrd="0" presId="urn:microsoft.com/office/officeart/2005/8/layout/default"/>
    <dgm:cxn modelId="{A99DF27B-B146-4516-B4C3-08A902F1A38A}" type="presParOf" srcId="{6A507C2D-2B66-406B-84A1-D85925128664}" destId="{EACF7810-1B43-471C-9E72-14DACF6EC0F8}" srcOrd="15" destOrd="0" presId="urn:microsoft.com/office/officeart/2005/8/layout/default"/>
    <dgm:cxn modelId="{B1E9FF98-1E8F-4DA6-9411-BB7C7AE19EB7}" type="presParOf" srcId="{6A507C2D-2B66-406B-84A1-D85925128664}" destId="{491F4F26-B613-4493-9AF5-7867FEC5EB6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660FA-AB0E-4C2E-B88C-CB0D3F813907}">
      <dsp:nvSpPr>
        <dsp:cNvPr id="0" name=""/>
        <dsp:cNvSpPr/>
      </dsp:nvSpPr>
      <dsp:spPr>
        <a:xfrm>
          <a:off x="0" y="1912"/>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CF9A4-459D-4548-AEA4-19FB1548AF4A}">
      <dsp:nvSpPr>
        <dsp:cNvPr id="0" name=""/>
        <dsp:cNvSpPr/>
      </dsp:nvSpPr>
      <dsp:spPr>
        <a:xfrm>
          <a:off x="293144" y="219953"/>
          <a:ext cx="532990" cy="532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EE6D3B-324B-41B2-96B1-E40A5C7F3EE4}">
      <dsp:nvSpPr>
        <dsp:cNvPr id="0" name=""/>
        <dsp:cNvSpPr/>
      </dsp:nvSpPr>
      <dsp:spPr>
        <a:xfrm>
          <a:off x="1119280" y="1912"/>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889000">
            <a:lnSpc>
              <a:spcPct val="90000"/>
            </a:lnSpc>
            <a:spcBef>
              <a:spcPct val="0"/>
            </a:spcBef>
            <a:spcAft>
              <a:spcPct val="35000"/>
            </a:spcAft>
            <a:buNone/>
          </a:pPr>
          <a:r>
            <a:rPr lang="en-US" sz="2000" b="1" i="0" kern="1200"/>
            <a:t>Pandas</a:t>
          </a:r>
          <a:r>
            <a:rPr lang="en-US" sz="2000" b="0" i="0" kern="1200"/>
            <a:t>: Data manipulation and analysis library for working with structured data.</a:t>
          </a:r>
          <a:endParaRPr lang="en-US" sz="2000" kern="1200"/>
        </a:p>
      </dsp:txBody>
      <dsp:txXfrm>
        <a:off x="1119280" y="1912"/>
        <a:ext cx="5564094" cy="969073"/>
      </dsp:txXfrm>
    </dsp:sp>
    <dsp:sp modelId="{8EFE319F-4F10-412C-A9D1-91CA6E95F3F5}">
      <dsp:nvSpPr>
        <dsp:cNvPr id="0" name=""/>
        <dsp:cNvSpPr/>
      </dsp:nvSpPr>
      <dsp:spPr>
        <a:xfrm>
          <a:off x="0" y="1213254"/>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9CAB6-0173-4EC1-B830-FFBC28DE579C}">
      <dsp:nvSpPr>
        <dsp:cNvPr id="0" name=""/>
        <dsp:cNvSpPr/>
      </dsp:nvSpPr>
      <dsp:spPr>
        <a:xfrm>
          <a:off x="293144" y="1431296"/>
          <a:ext cx="532990" cy="532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661A0-BC66-423B-888C-18800813EB76}">
      <dsp:nvSpPr>
        <dsp:cNvPr id="0" name=""/>
        <dsp:cNvSpPr/>
      </dsp:nvSpPr>
      <dsp:spPr>
        <a:xfrm>
          <a:off x="1119280" y="1213254"/>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889000">
            <a:lnSpc>
              <a:spcPct val="90000"/>
            </a:lnSpc>
            <a:spcBef>
              <a:spcPct val="0"/>
            </a:spcBef>
            <a:spcAft>
              <a:spcPct val="35000"/>
            </a:spcAft>
            <a:buNone/>
          </a:pPr>
          <a:r>
            <a:rPr lang="en-US" sz="2000" b="1" i="0" kern="1200"/>
            <a:t>NumPy</a:t>
          </a:r>
          <a:r>
            <a:rPr lang="en-US" sz="2000" b="0" i="0" kern="1200"/>
            <a:t>: Fundamental package for scientific computing with support for multi-dimensional arrays and mathematical functions.</a:t>
          </a:r>
          <a:endParaRPr lang="en-US" sz="2000" kern="1200"/>
        </a:p>
      </dsp:txBody>
      <dsp:txXfrm>
        <a:off x="1119280" y="1213254"/>
        <a:ext cx="5564094" cy="969073"/>
      </dsp:txXfrm>
    </dsp:sp>
    <dsp:sp modelId="{C7D70065-F788-4051-BCA1-E934D91F6DBF}">
      <dsp:nvSpPr>
        <dsp:cNvPr id="0" name=""/>
        <dsp:cNvSpPr/>
      </dsp:nvSpPr>
      <dsp:spPr>
        <a:xfrm>
          <a:off x="0" y="2424596"/>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CBC83-162D-4C3B-B7DA-8810EAA8D3D9}">
      <dsp:nvSpPr>
        <dsp:cNvPr id="0" name=""/>
        <dsp:cNvSpPr/>
      </dsp:nvSpPr>
      <dsp:spPr>
        <a:xfrm>
          <a:off x="293144" y="2642638"/>
          <a:ext cx="532990" cy="532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3C0D1A-81B8-4267-A759-CB282D269838}">
      <dsp:nvSpPr>
        <dsp:cNvPr id="0" name=""/>
        <dsp:cNvSpPr/>
      </dsp:nvSpPr>
      <dsp:spPr>
        <a:xfrm>
          <a:off x="1119280" y="2424596"/>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889000">
            <a:lnSpc>
              <a:spcPct val="90000"/>
            </a:lnSpc>
            <a:spcBef>
              <a:spcPct val="0"/>
            </a:spcBef>
            <a:spcAft>
              <a:spcPct val="35000"/>
            </a:spcAft>
            <a:buNone/>
          </a:pPr>
          <a:r>
            <a:rPr lang="en-US" sz="2000" b="1" i="0" kern="1200"/>
            <a:t>Matplotlib</a:t>
          </a:r>
          <a:r>
            <a:rPr lang="en-US" sz="2000" b="0" i="0" kern="1200"/>
            <a:t>: Plotting library for creating visualizations in Python.</a:t>
          </a:r>
          <a:endParaRPr lang="en-US" sz="2000" kern="1200"/>
        </a:p>
      </dsp:txBody>
      <dsp:txXfrm>
        <a:off x="1119280" y="2424596"/>
        <a:ext cx="5564094" cy="969073"/>
      </dsp:txXfrm>
    </dsp:sp>
    <dsp:sp modelId="{F4F20522-41E8-4C4E-BD9C-FC9A9E5C7132}">
      <dsp:nvSpPr>
        <dsp:cNvPr id="0" name=""/>
        <dsp:cNvSpPr/>
      </dsp:nvSpPr>
      <dsp:spPr>
        <a:xfrm>
          <a:off x="0" y="3635939"/>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91548-83CC-4514-B20D-874B45C6FBF5}">
      <dsp:nvSpPr>
        <dsp:cNvPr id="0" name=""/>
        <dsp:cNvSpPr/>
      </dsp:nvSpPr>
      <dsp:spPr>
        <a:xfrm>
          <a:off x="293144" y="3853980"/>
          <a:ext cx="532990" cy="532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94D8ED-A49C-4040-9D42-71A7EB0178E8}">
      <dsp:nvSpPr>
        <dsp:cNvPr id="0" name=""/>
        <dsp:cNvSpPr/>
      </dsp:nvSpPr>
      <dsp:spPr>
        <a:xfrm>
          <a:off x="1119280" y="3635939"/>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889000">
            <a:lnSpc>
              <a:spcPct val="90000"/>
            </a:lnSpc>
            <a:spcBef>
              <a:spcPct val="0"/>
            </a:spcBef>
            <a:spcAft>
              <a:spcPct val="35000"/>
            </a:spcAft>
            <a:buNone/>
          </a:pPr>
          <a:r>
            <a:rPr lang="en-US" sz="2000" b="1" i="0" kern="1200"/>
            <a:t>Seaborn</a:t>
          </a:r>
          <a:r>
            <a:rPr lang="en-US" sz="2000" b="0" i="0" kern="1200"/>
            <a:t>: Statistical data visualization library built on top of Matplotlib.</a:t>
          </a:r>
          <a:endParaRPr lang="en-US" sz="2000" kern="1200"/>
        </a:p>
      </dsp:txBody>
      <dsp:txXfrm>
        <a:off x="1119280" y="3635939"/>
        <a:ext cx="5564094" cy="969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117D7-AD09-4883-A466-96C5E62BFB99}">
      <dsp:nvSpPr>
        <dsp:cNvPr id="0" name=""/>
        <dsp:cNvSpPr/>
      </dsp:nvSpPr>
      <dsp:spPr>
        <a:xfrm>
          <a:off x="0" y="248087"/>
          <a:ext cx="6683374" cy="410669"/>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Robust data cleaning and preprocessing techniques applied.</a:t>
          </a:r>
          <a:endParaRPr lang="en-US" sz="1800" kern="1200"/>
        </a:p>
      </dsp:txBody>
      <dsp:txXfrm>
        <a:off x="20047" y="268134"/>
        <a:ext cx="6643280" cy="370575"/>
      </dsp:txXfrm>
    </dsp:sp>
    <dsp:sp modelId="{E43210AD-431A-4033-9F29-118048414ECB}">
      <dsp:nvSpPr>
        <dsp:cNvPr id="0" name=""/>
        <dsp:cNvSpPr/>
      </dsp:nvSpPr>
      <dsp:spPr>
        <a:xfrm>
          <a:off x="0" y="710597"/>
          <a:ext cx="6683374" cy="410669"/>
        </a:xfrm>
        <a:prstGeom prst="roundRect">
          <a:avLst/>
        </a:prstGeom>
        <a:gradFill rotWithShape="0">
          <a:gsLst>
            <a:gs pos="0">
              <a:schemeClr val="accent2">
                <a:hueOff val="-546774"/>
                <a:satOff val="-1052"/>
                <a:lumOff val="73"/>
                <a:alphaOff val="0"/>
                <a:tint val="94000"/>
                <a:satMod val="100000"/>
                <a:lumMod val="108000"/>
              </a:schemeClr>
            </a:gs>
            <a:gs pos="50000">
              <a:schemeClr val="accent2">
                <a:hueOff val="-546774"/>
                <a:satOff val="-1052"/>
                <a:lumOff val="73"/>
                <a:alphaOff val="0"/>
                <a:tint val="98000"/>
                <a:shade val="100000"/>
                <a:satMod val="100000"/>
                <a:lumMod val="100000"/>
              </a:schemeClr>
            </a:gs>
            <a:gs pos="100000">
              <a:schemeClr val="accent2">
                <a:hueOff val="-546774"/>
                <a:satOff val="-1052"/>
                <a:lumOff val="73"/>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Effective missing data imputation methods implemented.</a:t>
          </a:r>
          <a:endParaRPr lang="en-US" sz="1800" kern="1200"/>
        </a:p>
      </dsp:txBody>
      <dsp:txXfrm>
        <a:off x="20047" y="730644"/>
        <a:ext cx="6643280" cy="370575"/>
      </dsp:txXfrm>
    </dsp:sp>
    <dsp:sp modelId="{9629744F-01A2-4E2B-90B1-44F52B9DDC01}">
      <dsp:nvSpPr>
        <dsp:cNvPr id="0" name=""/>
        <dsp:cNvSpPr/>
      </dsp:nvSpPr>
      <dsp:spPr>
        <a:xfrm>
          <a:off x="0" y="1173107"/>
          <a:ext cx="6683374" cy="410669"/>
        </a:xfrm>
        <a:prstGeom prst="roundRect">
          <a:avLst/>
        </a:prstGeom>
        <a:gradFill rotWithShape="0">
          <a:gsLst>
            <a:gs pos="0">
              <a:schemeClr val="accent2">
                <a:hueOff val="-1093548"/>
                <a:satOff val="-2105"/>
                <a:lumOff val="147"/>
                <a:alphaOff val="0"/>
                <a:tint val="94000"/>
                <a:satMod val="100000"/>
                <a:lumMod val="108000"/>
              </a:schemeClr>
            </a:gs>
            <a:gs pos="50000">
              <a:schemeClr val="accent2">
                <a:hueOff val="-1093548"/>
                <a:satOff val="-2105"/>
                <a:lumOff val="147"/>
                <a:alphaOff val="0"/>
                <a:tint val="98000"/>
                <a:shade val="100000"/>
                <a:satMod val="100000"/>
                <a:lumMod val="100000"/>
              </a:schemeClr>
            </a:gs>
            <a:gs pos="100000">
              <a:schemeClr val="accent2">
                <a:hueOff val="-1093548"/>
                <a:satOff val="-2105"/>
                <a:lumOff val="14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Seamless integration with updated regions.</a:t>
          </a:r>
          <a:endParaRPr lang="en-US" sz="1800" kern="1200"/>
        </a:p>
      </dsp:txBody>
      <dsp:txXfrm>
        <a:off x="20047" y="1193154"/>
        <a:ext cx="6643280" cy="370575"/>
      </dsp:txXfrm>
    </dsp:sp>
    <dsp:sp modelId="{2862734F-088C-4585-8C75-F983E2C845C1}">
      <dsp:nvSpPr>
        <dsp:cNvPr id="0" name=""/>
        <dsp:cNvSpPr/>
      </dsp:nvSpPr>
      <dsp:spPr>
        <a:xfrm>
          <a:off x="0" y="1635617"/>
          <a:ext cx="6683374" cy="410669"/>
        </a:xfrm>
        <a:prstGeom prst="roundRect">
          <a:avLst/>
        </a:prstGeom>
        <a:gradFill rotWithShape="0">
          <a:gsLst>
            <a:gs pos="0">
              <a:schemeClr val="accent2">
                <a:hueOff val="-1640322"/>
                <a:satOff val="-3157"/>
                <a:lumOff val="220"/>
                <a:alphaOff val="0"/>
                <a:tint val="94000"/>
                <a:satMod val="100000"/>
                <a:lumMod val="108000"/>
              </a:schemeClr>
            </a:gs>
            <a:gs pos="50000">
              <a:schemeClr val="accent2">
                <a:hueOff val="-1640322"/>
                <a:satOff val="-3157"/>
                <a:lumOff val="220"/>
                <a:alphaOff val="0"/>
                <a:tint val="98000"/>
                <a:shade val="100000"/>
                <a:satMod val="100000"/>
                <a:lumMod val="100000"/>
              </a:schemeClr>
            </a:gs>
            <a:gs pos="100000">
              <a:schemeClr val="accent2">
                <a:hueOff val="-1640322"/>
                <a:satOff val="-3157"/>
                <a:lumOff val="22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Valuable insights and analysis derived from the census data.</a:t>
          </a:r>
          <a:endParaRPr lang="en-US" sz="1800" kern="1200"/>
        </a:p>
      </dsp:txBody>
      <dsp:txXfrm>
        <a:off x="20047" y="1655664"/>
        <a:ext cx="6643280" cy="370575"/>
      </dsp:txXfrm>
    </dsp:sp>
    <dsp:sp modelId="{E582684E-24C4-44C1-B039-B7FB2B2CA409}">
      <dsp:nvSpPr>
        <dsp:cNvPr id="0" name=""/>
        <dsp:cNvSpPr/>
      </dsp:nvSpPr>
      <dsp:spPr>
        <a:xfrm>
          <a:off x="0" y="2098127"/>
          <a:ext cx="6683374" cy="410669"/>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Clear and compelling data visualizations and reporting.</a:t>
          </a:r>
          <a:endParaRPr lang="en-US" sz="1800" kern="1200"/>
        </a:p>
      </dsp:txBody>
      <dsp:txXfrm>
        <a:off x="20047" y="2118174"/>
        <a:ext cx="6643280" cy="370575"/>
      </dsp:txXfrm>
    </dsp:sp>
    <dsp:sp modelId="{66D35692-C869-4284-82A6-A5EB9F93C214}">
      <dsp:nvSpPr>
        <dsp:cNvPr id="0" name=""/>
        <dsp:cNvSpPr/>
      </dsp:nvSpPr>
      <dsp:spPr>
        <a:xfrm>
          <a:off x="0" y="2560637"/>
          <a:ext cx="6683374" cy="410669"/>
        </a:xfrm>
        <a:prstGeom prst="roundRect">
          <a:avLst/>
        </a:prstGeom>
        <a:gradFill rotWithShape="0">
          <a:gsLst>
            <a:gs pos="0">
              <a:schemeClr val="accent2">
                <a:hueOff val="-2733870"/>
                <a:satOff val="-5262"/>
                <a:lumOff val="367"/>
                <a:alphaOff val="0"/>
                <a:tint val="94000"/>
                <a:satMod val="100000"/>
                <a:lumMod val="108000"/>
              </a:schemeClr>
            </a:gs>
            <a:gs pos="50000">
              <a:schemeClr val="accent2">
                <a:hueOff val="-2733870"/>
                <a:satOff val="-5262"/>
                <a:lumOff val="367"/>
                <a:alphaOff val="0"/>
                <a:tint val="98000"/>
                <a:shade val="100000"/>
                <a:satMod val="100000"/>
                <a:lumMod val="100000"/>
              </a:schemeClr>
            </a:gs>
            <a:gs pos="100000">
              <a:schemeClr val="accent2">
                <a:hueOff val="-2733870"/>
                <a:satOff val="-5262"/>
                <a:lumOff val="36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Optimized performance through efficient data processing.</a:t>
          </a:r>
          <a:endParaRPr lang="en-US" sz="1800" kern="1200"/>
        </a:p>
      </dsp:txBody>
      <dsp:txXfrm>
        <a:off x="20047" y="2580684"/>
        <a:ext cx="6643280" cy="370575"/>
      </dsp:txXfrm>
    </dsp:sp>
    <dsp:sp modelId="{19EAE245-EDFD-4CB0-B6BE-F440CDC34E3D}">
      <dsp:nvSpPr>
        <dsp:cNvPr id="0" name=""/>
        <dsp:cNvSpPr/>
      </dsp:nvSpPr>
      <dsp:spPr>
        <a:xfrm>
          <a:off x="0" y="3023147"/>
          <a:ext cx="6683374" cy="410669"/>
        </a:xfrm>
        <a:prstGeom prst="roundRect">
          <a:avLst/>
        </a:prstGeom>
        <a:gradFill rotWithShape="0">
          <a:gsLst>
            <a:gs pos="0">
              <a:schemeClr val="accent2">
                <a:hueOff val="-3280644"/>
                <a:satOff val="-6315"/>
                <a:lumOff val="441"/>
                <a:alphaOff val="0"/>
                <a:tint val="94000"/>
                <a:satMod val="100000"/>
                <a:lumMod val="108000"/>
              </a:schemeClr>
            </a:gs>
            <a:gs pos="50000">
              <a:schemeClr val="accent2">
                <a:hueOff val="-3280644"/>
                <a:satOff val="-6315"/>
                <a:lumOff val="441"/>
                <a:alphaOff val="0"/>
                <a:tint val="98000"/>
                <a:shade val="100000"/>
                <a:satMod val="100000"/>
                <a:lumMod val="100000"/>
              </a:schemeClr>
            </a:gs>
            <a:gs pos="100000">
              <a:schemeClr val="accent2">
                <a:hueOff val="-3280644"/>
                <a:satOff val="-6315"/>
                <a:lumOff val="44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Well-documented code and project organization for easy maintenance.</a:t>
          </a:r>
          <a:endParaRPr lang="en-US" sz="1800" kern="1200"/>
        </a:p>
      </dsp:txBody>
      <dsp:txXfrm>
        <a:off x="20047" y="3043194"/>
        <a:ext cx="6643280" cy="370575"/>
      </dsp:txXfrm>
    </dsp:sp>
    <dsp:sp modelId="{3AA13A3A-D30A-40CB-BCAE-81E4F4413CEF}">
      <dsp:nvSpPr>
        <dsp:cNvPr id="0" name=""/>
        <dsp:cNvSpPr/>
      </dsp:nvSpPr>
      <dsp:spPr>
        <a:xfrm>
          <a:off x="0" y="3485657"/>
          <a:ext cx="6683374" cy="410669"/>
        </a:xfrm>
        <a:prstGeom prst="roundRect">
          <a:avLst/>
        </a:prstGeom>
        <a:gradFill rotWithShape="0">
          <a:gsLst>
            <a:gs pos="0">
              <a:schemeClr val="accent2">
                <a:hueOff val="-3827418"/>
                <a:satOff val="-7367"/>
                <a:lumOff val="514"/>
                <a:alphaOff val="0"/>
                <a:tint val="94000"/>
                <a:satMod val="100000"/>
                <a:lumMod val="108000"/>
              </a:schemeClr>
            </a:gs>
            <a:gs pos="50000">
              <a:schemeClr val="accent2">
                <a:hueOff val="-3827418"/>
                <a:satOff val="-7367"/>
                <a:lumOff val="514"/>
                <a:alphaOff val="0"/>
                <a:tint val="98000"/>
                <a:shade val="100000"/>
                <a:satMod val="100000"/>
                <a:lumMod val="100000"/>
              </a:schemeClr>
            </a:gs>
            <a:gs pos="100000">
              <a:schemeClr val="accent2">
                <a:hueOff val="-3827418"/>
                <a:satOff val="-7367"/>
                <a:lumOff val="51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Compliance with WHO standards for healthcare facilities.</a:t>
          </a:r>
          <a:endParaRPr lang="en-US" sz="1800" kern="1200"/>
        </a:p>
      </dsp:txBody>
      <dsp:txXfrm>
        <a:off x="20047" y="3505704"/>
        <a:ext cx="6643280" cy="370575"/>
      </dsp:txXfrm>
    </dsp:sp>
    <dsp:sp modelId="{5C3B1153-8839-4474-AC85-44232E768EE2}">
      <dsp:nvSpPr>
        <dsp:cNvPr id="0" name=""/>
        <dsp:cNvSpPr/>
      </dsp:nvSpPr>
      <dsp:spPr>
        <a:xfrm>
          <a:off x="0" y="3948167"/>
          <a:ext cx="6683374" cy="410669"/>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Recommendations for addressing healthcare facility gaps.</a:t>
          </a:r>
          <a:endParaRPr lang="en-US" sz="1800" kern="1200"/>
        </a:p>
      </dsp:txBody>
      <dsp:txXfrm>
        <a:off x="20047" y="3968214"/>
        <a:ext cx="6643280" cy="370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2B923-AB97-4B2E-B7C9-C27B3AA81E06}">
      <dsp:nvSpPr>
        <dsp:cNvPr id="0" name=""/>
        <dsp:cNvSpPr/>
      </dsp:nvSpPr>
      <dsp:spPr>
        <a:xfrm>
          <a:off x="2331526" y="589978"/>
          <a:ext cx="456465" cy="91440"/>
        </a:xfrm>
        <a:custGeom>
          <a:avLst/>
          <a:gdLst/>
          <a:ahLst/>
          <a:cxnLst/>
          <a:rect l="0" t="0" r="0" b="0"/>
          <a:pathLst>
            <a:path>
              <a:moveTo>
                <a:pt x="0" y="45720"/>
              </a:moveTo>
              <a:lnTo>
                <a:pt x="456465"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7582" y="633262"/>
        <a:ext cx="24353" cy="4870"/>
      </dsp:txXfrm>
    </dsp:sp>
    <dsp:sp modelId="{FC62A31F-42EE-4613-9148-633EA76025F5}">
      <dsp:nvSpPr>
        <dsp:cNvPr id="0" name=""/>
        <dsp:cNvSpPr/>
      </dsp:nvSpPr>
      <dsp:spPr>
        <a:xfrm>
          <a:off x="215651" y="395"/>
          <a:ext cx="2117675" cy="127060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Efficient data processing and parallel computing techniques utilized for faster and optimized data analysis.</a:t>
          </a:r>
          <a:endParaRPr lang="en-US" sz="1300" kern="1200" dirty="0"/>
        </a:p>
      </dsp:txBody>
      <dsp:txXfrm>
        <a:off x="215651" y="395"/>
        <a:ext cx="2117675" cy="1270605"/>
      </dsp:txXfrm>
    </dsp:sp>
    <dsp:sp modelId="{551C5F78-D22D-411A-AB9A-8A451A0D7AEB}">
      <dsp:nvSpPr>
        <dsp:cNvPr id="0" name=""/>
        <dsp:cNvSpPr/>
      </dsp:nvSpPr>
      <dsp:spPr>
        <a:xfrm>
          <a:off x="4936267" y="589978"/>
          <a:ext cx="456465" cy="91440"/>
        </a:xfrm>
        <a:custGeom>
          <a:avLst/>
          <a:gdLst/>
          <a:ahLst/>
          <a:cxnLst/>
          <a:rect l="0" t="0" r="0" b="0"/>
          <a:pathLst>
            <a:path>
              <a:moveTo>
                <a:pt x="0" y="45720"/>
              </a:moveTo>
              <a:lnTo>
                <a:pt x="456465" y="45720"/>
              </a:lnTo>
            </a:path>
          </a:pathLst>
        </a:custGeom>
        <a:noFill/>
        <a:ln w="9525" cap="flat" cmpd="sng" algn="ctr">
          <a:solidFill>
            <a:schemeClr val="accent5">
              <a:hueOff val="3077562"/>
              <a:satOff val="-1099"/>
              <a:lumOff val="1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2323" y="633262"/>
        <a:ext cx="24353" cy="4870"/>
      </dsp:txXfrm>
    </dsp:sp>
    <dsp:sp modelId="{20AA7ABA-9331-4FF8-B8C8-41218AF4FE40}">
      <dsp:nvSpPr>
        <dsp:cNvPr id="0" name=""/>
        <dsp:cNvSpPr/>
      </dsp:nvSpPr>
      <dsp:spPr>
        <a:xfrm>
          <a:off x="2820391" y="395"/>
          <a:ext cx="2117675" cy="1270605"/>
        </a:xfrm>
        <a:prstGeom prst="rect">
          <a:avLst/>
        </a:prstGeom>
        <a:solidFill>
          <a:schemeClr val="accent5">
            <a:hueOff val="2564635"/>
            <a:satOff val="-916"/>
            <a:lumOff val="1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Memory optimization and utilization of memory-efficient data structures for improved performance.</a:t>
          </a:r>
          <a:endParaRPr lang="en-US" sz="1300" kern="1200" dirty="0"/>
        </a:p>
      </dsp:txBody>
      <dsp:txXfrm>
        <a:off x="2820391" y="395"/>
        <a:ext cx="2117675" cy="1270605"/>
      </dsp:txXfrm>
    </dsp:sp>
    <dsp:sp modelId="{AF5E448D-1D3F-4783-A8D3-3963839631A6}">
      <dsp:nvSpPr>
        <dsp:cNvPr id="0" name=""/>
        <dsp:cNvSpPr/>
      </dsp:nvSpPr>
      <dsp:spPr>
        <a:xfrm>
          <a:off x="7541008" y="589978"/>
          <a:ext cx="456465" cy="91440"/>
        </a:xfrm>
        <a:custGeom>
          <a:avLst/>
          <a:gdLst/>
          <a:ahLst/>
          <a:cxnLst/>
          <a:rect l="0" t="0" r="0" b="0"/>
          <a:pathLst>
            <a:path>
              <a:moveTo>
                <a:pt x="0" y="45720"/>
              </a:moveTo>
              <a:lnTo>
                <a:pt x="456465" y="45720"/>
              </a:lnTo>
            </a:path>
          </a:pathLst>
        </a:custGeom>
        <a:noFill/>
        <a:ln w="9525" cap="flat" cmpd="sng" algn="ctr">
          <a:solidFill>
            <a:schemeClr val="accent5">
              <a:hueOff val="6155125"/>
              <a:satOff val="-2198"/>
              <a:lumOff val="3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57064" y="633262"/>
        <a:ext cx="24353" cy="4870"/>
      </dsp:txXfrm>
    </dsp:sp>
    <dsp:sp modelId="{6644E7C2-7AD7-4109-8EF6-2F85C295EC4C}">
      <dsp:nvSpPr>
        <dsp:cNvPr id="0" name=""/>
        <dsp:cNvSpPr/>
      </dsp:nvSpPr>
      <dsp:spPr>
        <a:xfrm>
          <a:off x="5425132" y="395"/>
          <a:ext cx="2117675" cy="1270605"/>
        </a:xfrm>
        <a:prstGeom prst="rect">
          <a:avLst/>
        </a:prstGeom>
        <a:solidFill>
          <a:schemeClr val="accent5">
            <a:hueOff val="5129271"/>
            <a:satOff val="-1832"/>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Code optimization, including vectorized operations and avoiding unnecessary loops, for enhanced execution speed.</a:t>
          </a:r>
          <a:endParaRPr lang="en-US" sz="1300" kern="1200" dirty="0"/>
        </a:p>
      </dsp:txBody>
      <dsp:txXfrm>
        <a:off x="5425132" y="395"/>
        <a:ext cx="2117675" cy="1270605"/>
      </dsp:txXfrm>
    </dsp:sp>
    <dsp:sp modelId="{B2156F22-49EB-43D2-A235-3108088C036C}">
      <dsp:nvSpPr>
        <dsp:cNvPr id="0" name=""/>
        <dsp:cNvSpPr/>
      </dsp:nvSpPr>
      <dsp:spPr>
        <a:xfrm>
          <a:off x="1274488" y="1269200"/>
          <a:ext cx="7814222" cy="456465"/>
        </a:xfrm>
        <a:custGeom>
          <a:avLst/>
          <a:gdLst/>
          <a:ahLst/>
          <a:cxnLst/>
          <a:rect l="0" t="0" r="0" b="0"/>
          <a:pathLst>
            <a:path>
              <a:moveTo>
                <a:pt x="7814222" y="0"/>
              </a:moveTo>
              <a:lnTo>
                <a:pt x="7814222" y="245332"/>
              </a:lnTo>
              <a:lnTo>
                <a:pt x="0" y="245332"/>
              </a:lnTo>
              <a:lnTo>
                <a:pt x="0" y="456465"/>
              </a:lnTo>
            </a:path>
          </a:pathLst>
        </a:custGeom>
        <a:noFill/>
        <a:ln w="9525" cap="flat" cmpd="sng" algn="ctr">
          <a:solidFill>
            <a:schemeClr val="accent5">
              <a:hueOff val="9232688"/>
              <a:satOff val="-3298"/>
              <a:lumOff val="529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5865" y="1494998"/>
        <a:ext cx="391469" cy="4870"/>
      </dsp:txXfrm>
    </dsp:sp>
    <dsp:sp modelId="{612E315C-4DF7-435D-8EC9-B87FB3BE111F}">
      <dsp:nvSpPr>
        <dsp:cNvPr id="0" name=""/>
        <dsp:cNvSpPr/>
      </dsp:nvSpPr>
      <dsp:spPr>
        <a:xfrm>
          <a:off x="8029873" y="395"/>
          <a:ext cx="2117675" cy="1270605"/>
        </a:xfrm>
        <a:prstGeom prst="rect">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Indexing and caching mechanisms employed to improve query performance and reduce redundant computations.</a:t>
          </a:r>
          <a:endParaRPr lang="en-US" sz="1300" kern="1200" dirty="0"/>
        </a:p>
      </dsp:txBody>
      <dsp:txXfrm>
        <a:off x="8029873" y="395"/>
        <a:ext cx="2117675" cy="1270605"/>
      </dsp:txXfrm>
    </dsp:sp>
    <dsp:sp modelId="{A127AF37-B6E3-4AE4-B46B-4206642E94D7}">
      <dsp:nvSpPr>
        <dsp:cNvPr id="0" name=""/>
        <dsp:cNvSpPr/>
      </dsp:nvSpPr>
      <dsp:spPr>
        <a:xfrm>
          <a:off x="2331526" y="2347648"/>
          <a:ext cx="456465" cy="91440"/>
        </a:xfrm>
        <a:custGeom>
          <a:avLst/>
          <a:gdLst/>
          <a:ahLst/>
          <a:cxnLst/>
          <a:rect l="0" t="0" r="0" b="0"/>
          <a:pathLst>
            <a:path>
              <a:moveTo>
                <a:pt x="0" y="45720"/>
              </a:moveTo>
              <a:lnTo>
                <a:pt x="456465" y="45720"/>
              </a:lnTo>
            </a:path>
          </a:pathLst>
        </a:custGeom>
        <a:noFill/>
        <a:ln w="9525" cap="flat" cmpd="sng" algn="ctr">
          <a:solidFill>
            <a:schemeClr val="accent5">
              <a:hueOff val="12310249"/>
              <a:satOff val="-4397"/>
              <a:lumOff val="70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7582" y="2390933"/>
        <a:ext cx="24353" cy="4870"/>
      </dsp:txXfrm>
    </dsp:sp>
    <dsp:sp modelId="{46888101-1C98-4B6C-9E25-DFA1E844B56D}">
      <dsp:nvSpPr>
        <dsp:cNvPr id="0" name=""/>
        <dsp:cNvSpPr/>
      </dsp:nvSpPr>
      <dsp:spPr>
        <a:xfrm>
          <a:off x="215651" y="1758066"/>
          <a:ext cx="2117675" cy="1270605"/>
        </a:xfrm>
        <a:prstGeom prst="rect">
          <a:avLst/>
        </a:prstGeom>
        <a:solidFill>
          <a:schemeClr val="accent5">
            <a:hueOff val="10258542"/>
            <a:satOff val="-3664"/>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Profiling and optimization of critical code sections to identify and address performance bottlenecks.</a:t>
          </a:r>
          <a:endParaRPr lang="en-US" sz="1300" kern="1200" dirty="0"/>
        </a:p>
      </dsp:txBody>
      <dsp:txXfrm>
        <a:off x="215651" y="1758066"/>
        <a:ext cx="2117675" cy="1270605"/>
      </dsp:txXfrm>
    </dsp:sp>
    <dsp:sp modelId="{CC43B4E1-0F8F-4E62-A26C-C4C6B552639D}">
      <dsp:nvSpPr>
        <dsp:cNvPr id="0" name=""/>
        <dsp:cNvSpPr/>
      </dsp:nvSpPr>
      <dsp:spPr>
        <a:xfrm>
          <a:off x="4936267" y="2347648"/>
          <a:ext cx="456465" cy="91440"/>
        </a:xfrm>
        <a:custGeom>
          <a:avLst/>
          <a:gdLst/>
          <a:ahLst/>
          <a:cxnLst/>
          <a:rect l="0" t="0" r="0" b="0"/>
          <a:pathLst>
            <a:path>
              <a:moveTo>
                <a:pt x="0" y="45720"/>
              </a:moveTo>
              <a:lnTo>
                <a:pt x="456465" y="45720"/>
              </a:lnTo>
            </a:path>
          </a:pathLst>
        </a:custGeom>
        <a:noFill/>
        <a:ln w="9525" cap="flat" cmpd="sng" algn="ctr">
          <a:solidFill>
            <a:schemeClr val="accent5">
              <a:hueOff val="15387812"/>
              <a:satOff val="-5496"/>
              <a:lumOff val="882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2323" y="2390933"/>
        <a:ext cx="24353" cy="4870"/>
      </dsp:txXfrm>
    </dsp:sp>
    <dsp:sp modelId="{BA815D8D-F72F-494D-AFDF-6E54FAC8C998}">
      <dsp:nvSpPr>
        <dsp:cNvPr id="0" name=""/>
        <dsp:cNvSpPr/>
      </dsp:nvSpPr>
      <dsp:spPr>
        <a:xfrm>
          <a:off x="2820391" y="1758066"/>
          <a:ext cx="2117675" cy="1270605"/>
        </a:xfrm>
        <a:prstGeom prst="rect">
          <a:avLst/>
        </a:prstGeom>
        <a:solidFill>
          <a:schemeClr val="accent5">
            <a:hueOff val="12823176"/>
            <a:satOff val="-4580"/>
            <a:lumOff val="7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dirty="0">
              <a:effectLst/>
              <a:latin typeface="Söhne"/>
            </a:rPr>
            <a:t>Regular updates and adherence to best practices to leverage new features and ensure optimal performance.</a:t>
          </a:r>
          <a:endParaRPr lang="en-US" sz="1300" kern="1200" dirty="0"/>
        </a:p>
      </dsp:txBody>
      <dsp:txXfrm>
        <a:off x="2820391" y="1758066"/>
        <a:ext cx="2117675" cy="1270605"/>
      </dsp:txXfrm>
    </dsp:sp>
    <dsp:sp modelId="{280772AA-CB4F-413B-8E83-81151E81B04D}">
      <dsp:nvSpPr>
        <dsp:cNvPr id="0" name=""/>
        <dsp:cNvSpPr/>
      </dsp:nvSpPr>
      <dsp:spPr>
        <a:xfrm>
          <a:off x="5425132" y="1758066"/>
          <a:ext cx="2117675" cy="1270605"/>
        </a:xfrm>
        <a:prstGeom prst="rect">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768" tIns="108923" rIns="103768" bIns="108923" numCol="1" spcCol="1270" anchor="ctr" anchorCtr="0">
          <a:noAutofit/>
        </a:bodyPr>
        <a:lstStyle/>
        <a:p>
          <a:pPr marL="0" lvl="0" indent="0" algn="ctr" defTabSz="577850">
            <a:lnSpc>
              <a:spcPct val="90000"/>
            </a:lnSpc>
            <a:spcBef>
              <a:spcPct val="0"/>
            </a:spcBef>
            <a:spcAft>
              <a:spcPct val="35000"/>
            </a:spcAft>
            <a:buFont typeface="+mj-lt"/>
            <a:buNone/>
          </a:pPr>
          <a:r>
            <a:rPr lang="en-US" sz="1300" b="0" i="0" kern="1200">
              <a:effectLst/>
              <a:latin typeface="Söhne"/>
            </a:rPr>
            <a:t>Well-documented code with clear comments and organization for enhanced readability and maintainability.</a:t>
          </a:r>
          <a:endParaRPr lang="en-US" sz="1300" b="0" i="0" kern="1200" dirty="0">
            <a:effectLst/>
            <a:latin typeface="Söhne"/>
          </a:endParaRPr>
        </a:p>
      </dsp:txBody>
      <dsp:txXfrm>
        <a:off x="5425132" y="1758066"/>
        <a:ext cx="2117675" cy="12706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1F151-A176-498B-A131-51249BE92100}">
      <dsp:nvSpPr>
        <dsp:cNvPr id="0" name=""/>
        <dsp:cNvSpPr/>
      </dsp:nvSpPr>
      <dsp:spPr>
        <a:xfrm>
          <a:off x="3213" y="45409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Exploring advanced statistical and machine learning techniques for deeper insights.</a:t>
          </a:r>
          <a:endParaRPr lang="en-US" sz="1400" kern="1200"/>
        </a:p>
      </dsp:txBody>
      <dsp:txXfrm>
        <a:off x="3213" y="454095"/>
        <a:ext cx="1739928" cy="1043957"/>
      </dsp:txXfrm>
    </dsp:sp>
    <dsp:sp modelId="{07EB1D54-3DCD-40A2-8675-987D2B00D6F3}">
      <dsp:nvSpPr>
        <dsp:cNvPr id="0" name=""/>
        <dsp:cNvSpPr/>
      </dsp:nvSpPr>
      <dsp:spPr>
        <a:xfrm>
          <a:off x="1917135" y="45409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Integrating real-time data sources for more accurate and timely analytics.</a:t>
          </a:r>
          <a:endParaRPr lang="en-US" sz="1400" kern="1200"/>
        </a:p>
      </dsp:txBody>
      <dsp:txXfrm>
        <a:off x="1917135" y="454095"/>
        <a:ext cx="1739928" cy="1043957"/>
      </dsp:txXfrm>
    </dsp:sp>
    <dsp:sp modelId="{817D055B-F9F3-42CA-9F68-EDF3381D23B5}">
      <dsp:nvSpPr>
        <dsp:cNvPr id="0" name=""/>
        <dsp:cNvSpPr/>
      </dsp:nvSpPr>
      <dsp:spPr>
        <a:xfrm>
          <a:off x="3831056" y="45409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Utilizing geographic visualization to understand regional healthcare needs.</a:t>
          </a:r>
          <a:endParaRPr lang="en-US" sz="1400" kern="1200"/>
        </a:p>
      </dsp:txBody>
      <dsp:txXfrm>
        <a:off x="3831056" y="454095"/>
        <a:ext cx="1739928" cy="1043957"/>
      </dsp:txXfrm>
    </dsp:sp>
    <dsp:sp modelId="{D0E3E2EF-4D98-4475-98A2-F51C5A9FF217}">
      <dsp:nvSpPr>
        <dsp:cNvPr id="0" name=""/>
        <dsp:cNvSpPr/>
      </dsp:nvSpPr>
      <dsp:spPr>
        <a:xfrm>
          <a:off x="5744978" y="45409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Collaborating with other data sources for comprehensive analysis.</a:t>
          </a:r>
          <a:endParaRPr lang="en-US" sz="1400" kern="1200"/>
        </a:p>
      </dsp:txBody>
      <dsp:txXfrm>
        <a:off x="5744978" y="454095"/>
        <a:ext cx="1739928" cy="1043957"/>
      </dsp:txXfrm>
    </dsp:sp>
    <dsp:sp modelId="{D0EDB23E-B1BA-4885-88B6-E55BA0FFFBB1}">
      <dsp:nvSpPr>
        <dsp:cNvPr id="0" name=""/>
        <dsp:cNvSpPr/>
      </dsp:nvSpPr>
      <dsp:spPr>
        <a:xfrm>
          <a:off x="7658899" y="45409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Longitudinal analysis for tracking healthcare trends over time.</a:t>
          </a:r>
          <a:endParaRPr lang="en-US" sz="1400" kern="1200"/>
        </a:p>
      </dsp:txBody>
      <dsp:txXfrm>
        <a:off x="7658899" y="454095"/>
        <a:ext cx="1739928" cy="1043957"/>
      </dsp:txXfrm>
    </dsp:sp>
    <dsp:sp modelId="{F5639379-9262-41E3-8FB1-B09B75EA005F}">
      <dsp:nvSpPr>
        <dsp:cNvPr id="0" name=""/>
        <dsp:cNvSpPr/>
      </dsp:nvSpPr>
      <dsp:spPr>
        <a:xfrm>
          <a:off x="960174" y="167204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Incorporating patient-level data for personalized healthcare analysis.</a:t>
          </a:r>
          <a:endParaRPr lang="en-US" sz="1400" kern="1200"/>
        </a:p>
      </dsp:txBody>
      <dsp:txXfrm>
        <a:off x="960174" y="1672045"/>
        <a:ext cx="1739928" cy="1043957"/>
      </dsp:txXfrm>
    </dsp:sp>
    <dsp:sp modelId="{2167A389-4385-489B-9E8B-6C99E3699C98}">
      <dsp:nvSpPr>
        <dsp:cNvPr id="0" name=""/>
        <dsp:cNvSpPr/>
      </dsp:nvSpPr>
      <dsp:spPr>
        <a:xfrm>
          <a:off x="2874095" y="167204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Optimizing resource allocation using optimization algorithms.</a:t>
          </a:r>
          <a:endParaRPr lang="en-US" sz="1400" kern="1200"/>
        </a:p>
      </dsp:txBody>
      <dsp:txXfrm>
        <a:off x="2874095" y="1672045"/>
        <a:ext cx="1739928" cy="1043957"/>
      </dsp:txXfrm>
    </dsp:sp>
    <dsp:sp modelId="{1E6B3AE5-9F8D-474A-A4F8-66AA4E5D77C1}">
      <dsp:nvSpPr>
        <dsp:cNvPr id="0" name=""/>
        <dsp:cNvSpPr/>
      </dsp:nvSpPr>
      <dsp:spPr>
        <a:xfrm>
          <a:off x="4788017" y="167204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Develop interactive dashboards for collaborative decision-making.</a:t>
          </a:r>
          <a:endParaRPr lang="en-US" sz="1400" kern="1200"/>
        </a:p>
      </dsp:txBody>
      <dsp:txXfrm>
        <a:off x="4788017" y="1672045"/>
        <a:ext cx="1739928" cy="1043957"/>
      </dsp:txXfrm>
    </dsp:sp>
    <dsp:sp modelId="{491F4F26-B613-4493-9AF5-7867FEC5EB68}">
      <dsp:nvSpPr>
        <dsp:cNvPr id="0" name=""/>
        <dsp:cNvSpPr/>
      </dsp:nvSpPr>
      <dsp:spPr>
        <a:xfrm>
          <a:off x="6701938" y="1672045"/>
          <a:ext cx="1739928" cy="10439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Establishing benchmarks for performance evaluation and improvement.</a:t>
          </a:r>
          <a:endParaRPr lang="en-US" sz="1400" kern="1200"/>
        </a:p>
      </dsp:txBody>
      <dsp:txXfrm>
        <a:off x="6701938" y="1672045"/>
        <a:ext cx="1739928" cy="10439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02-10-2023</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A2378-648A-44DF-B093-5A2BFD86741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93991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72777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36694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11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2442110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EA2378-648A-44DF-B093-5A2BFD867413}"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204070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EA2378-648A-44DF-B093-5A2BFD867413}"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10863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A2378-648A-44DF-B093-5A2BFD86741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265079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A2378-648A-44DF-B093-5A2BFD86741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1652526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96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32614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A2378-648A-44DF-B093-5A2BFD86741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652784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180523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5997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pic>
        <p:nvPicPr>
          <p:cNvPr id="8" name="Picture 7">
            <a:extLst>
              <a:ext uri="{FF2B5EF4-FFF2-40B4-BE49-F238E27FC236}">
                <a16:creationId xmlns:a16="http://schemas.microsoft.com/office/drawing/2014/main" id="{7DB8BF6B-DC88-3810-3C6B-42A2AA100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pic>
        <p:nvPicPr>
          <p:cNvPr id="9" name="Picture 8">
            <a:extLst>
              <a:ext uri="{FF2B5EF4-FFF2-40B4-BE49-F238E27FC236}">
                <a16:creationId xmlns:a16="http://schemas.microsoft.com/office/drawing/2014/main" id="{B530D41F-D889-3FBB-65D9-9D297D0246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2524369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A2378-648A-44DF-B093-5A2BFD86741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0919033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27119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A2378-648A-44DF-B093-5A2BFD867413}"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114786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A2378-648A-44DF-B093-5A2BFD867413}"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98205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BEA2378-648A-44DF-B093-5A2BFD867413}"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240011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309934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A2378-648A-44DF-B093-5A2BFD86741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3F12-551B-44A8-A098-D8C8CDFC8159}" type="slidenum">
              <a:rPr lang="en-US" smtClean="0"/>
              <a:t>‹#›</a:t>
            </a:fld>
            <a:endParaRPr lang="en-US"/>
          </a:p>
        </p:txBody>
      </p:sp>
    </p:spTree>
    <p:extLst>
      <p:ext uri="{BB962C8B-B14F-4D97-AF65-F5344CB8AC3E}">
        <p14:creationId xmlns:p14="http://schemas.microsoft.com/office/powerpoint/2010/main" val="101772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BEA2378-648A-44DF-B093-5A2BFD867413}" type="datetimeFigureOut">
              <a:rPr lang="en-US" smtClean="0"/>
              <a:t>10/2/2023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8813F12-551B-44A8-A098-D8C8CDFC8159}" type="slidenum">
              <a:rPr lang="en-US" smtClean="0"/>
              <a:t>‹#›</a:t>
            </a:fld>
            <a:endParaRPr lang="en-US"/>
          </a:p>
        </p:txBody>
      </p:sp>
    </p:spTree>
    <p:extLst>
      <p:ext uri="{BB962C8B-B14F-4D97-AF65-F5344CB8AC3E}">
        <p14:creationId xmlns:p14="http://schemas.microsoft.com/office/powerpoint/2010/main" val="5685073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800" r:id="rId18"/>
    <p:sldLayoutId id="2147483801" r:id="rId19"/>
    <p:sldLayoutId id="2147483802" r:id="rId20"/>
    <p:sldLayoutId id="2147483803" r:id="rId21"/>
    <p:sldLayoutId id="2147483804" r:id="rId22"/>
    <p:sldLayoutId id="2147483650" r:id="rId23"/>
    <p:sldLayoutId id="2147483660" r:id="rId24"/>
    <p:sldLayoutId id="2147483659" r:id="rId25"/>
    <p:sldLayoutId id="2147483662" r:id="rId26"/>
    <p:sldLayoutId id="2147483663" r:id="rId27"/>
    <p:sldLayoutId id="2147483661" r:id="rId28"/>
    <p:sldLayoutId id="2147483665" r:id="rId29"/>
    <p:sldLayoutId id="2147483667" r:id="rId3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1">
            <a:extLst>
              <a:ext uri="{FF2B5EF4-FFF2-40B4-BE49-F238E27FC236}">
                <a16:creationId xmlns:a16="http://schemas.microsoft.com/office/drawing/2014/main" id="{AF99555A-24B9-EF84-C482-008B856FB026}"/>
              </a:ext>
            </a:extLst>
          </p:cNvPr>
          <p:cNvSpPr txBox="1">
            <a:spLocks/>
          </p:cNvSpPr>
          <p:nvPr/>
        </p:nvSpPr>
        <p:spPr>
          <a:xfrm>
            <a:off x="1126762" y="1227279"/>
            <a:ext cx="4328819" cy="2509213"/>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lnSpc>
                <a:spcPct val="90000"/>
              </a:lnSpc>
              <a:spcBef>
                <a:spcPct val="0"/>
              </a:spcBef>
              <a:spcAft>
                <a:spcPts val="600"/>
              </a:spcAft>
              <a:buNone/>
            </a:pPr>
            <a:r>
              <a:rPr lang="en-US" sz="4800">
                <a:latin typeface="+mj-lt"/>
                <a:ea typeface="+mj-ea"/>
                <a:cs typeface="+mj-cs"/>
              </a:rPr>
              <a:t>Healthcare Census </a:t>
            </a:r>
          </a:p>
        </p:txBody>
      </p:sp>
      <p:pic>
        <p:nvPicPr>
          <p:cNvPr id="17" name="Picture 1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9" name="Picture 1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8" name="Graphic 7" descr="Stethoscope">
            <a:extLst>
              <a:ext uri="{FF2B5EF4-FFF2-40B4-BE49-F238E27FC236}">
                <a16:creationId xmlns:a16="http://schemas.microsoft.com/office/drawing/2014/main" id="{712DD3E8-AB8B-3262-6EC6-421BD39CBD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21" name="Picture 2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193391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AAA6-DF3F-16F7-CEF9-C6556501F8AC}"/>
              </a:ext>
            </a:extLst>
          </p:cNvPr>
          <p:cNvSpPr>
            <a:spLocks noGrp="1"/>
          </p:cNvSpPr>
          <p:nvPr>
            <p:ph type="title"/>
          </p:nvPr>
        </p:nvSpPr>
        <p:spPr>
          <a:xfrm>
            <a:off x="1026217" y="1323554"/>
            <a:ext cx="3932237" cy="1122871"/>
          </a:xfrm>
          <a:noFill/>
        </p:spPr>
        <p:txBody>
          <a:bodyPr vert="horz" wrap="square" lIns="91440" tIns="45720" rIns="91440" bIns="45720" rtlCol="0" anchor="ct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Roadblocks &amp; Resolutions</a:t>
            </a:r>
          </a:p>
        </p:txBody>
      </p:sp>
      <p:sp>
        <p:nvSpPr>
          <p:cNvPr id="4" name="Text Placeholder 3">
            <a:extLst>
              <a:ext uri="{FF2B5EF4-FFF2-40B4-BE49-F238E27FC236}">
                <a16:creationId xmlns:a16="http://schemas.microsoft.com/office/drawing/2014/main" id="{40F0B7F9-1109-717C-7199-4E2AECF85C88}"/>
              </a:ext>
            </a:extLst>
          </p:cNvPr>
          <p:cNvSpPr>
            <a:spLocks noGrp="1"/>
          </p:cNvSpPr>
          <p:nvPr>
            <p:ph type="body" sz="half" idx="2"/>
          </p:nvPr>
        </p:nvSpPr>
        <p:spPr/>
        <p:txBody>
          <a:bodyPr>
            <a:normAutofit fontScale="77500" lnSpcReduction="20000"/>
          </a:bodyPr>
          <a:lstStyle/>
          <a:p>
            <a:pPr algn="l"/>
            <a:br>
              <a:rPr lang="en-US" b="0" i="0" dirty="0">
                <a:effectLst/>
                <a:latin typeface="Söhne"/>
              </a:rPr>
            </a:br>
            <a:r>
              <a:rPr lang="en-US" b="1" i="0" dirty="0">
                <a:effectLst/>
                <a:latin typeface="Söhne"/>
              </a:rPr>
              <a:t>Roadblocks</a:t>
            </a:r>
            <a:r>
              <a:rPr lang="en-US" b="0" i="0" dirty="0">
                <a:effectLst/>
                <a:latin typeface="Söhne"/>
              </a:rPr>
              <a:t>:</a:t>
            </a:r>
          </a:p>
          <a:p>
            <a:pPr algn="l">
              <a:buFont typeface="+mj-lt"/>
              <a:buAutoNum type="arabicPeriod"/>
            </a:pPr>
            <a:r>
              <a:rPr lang="en-US" b="1" i="0" dirty="0">
                <a:effectLst/>
                <a:latin typeface="Söhne"/>
              </a:rPr>
              <a:t>Inconsistent and messy data: </a:t>
            </a:r>
            <a:r>
              <a:rPr lang="en-US" b="0" i="0" dirty="0">
                <a:effectLst/>
                <a:latin typeface="Söhne"/>
              </a:rPr>
              <a:t>Dealing with data that is inconsistent, contains errors, or lacks uniformity in nomenclature can make it challenging to process and analyze the census data effectively.</a:t>
            </a:r>
          </a:p>
          <a:p>
            <a:pPr algn="l">
              <a:buFont typeface="+mj-lt"/>
              <a:buAutoNum type="arabicPeriod"/>
            </a:pPr>
            <a:r>
              <a:rPr lang="en-US" b="0" i="0" dirty="0">
                <a:effectLst/>
                <a:latin typeface="Söhne"/>
              </a:rPr>
              <a:t>Missing data: Some fields in the census data may have missing values, which can impact the accuracy and completeness of the analysis.</a:t>
            </a:r>
          </a:p>
          <a:p>
            <a:pPr algn="l">
              <a:buFont typeface="+mj-lt"/>
              <a:buAutoNum type="arabicPeriod"/>
            </a:pPr>
            <a:r>
              <a:rPr lang="en-US" b="1" i="0" dirty="0">
                <a:effectLst/>
                <a:latin typeface="Söhne"/>
              </a:rPr>
              <a:t>Formation of new states and Union Territories</a:t>
            </a:r>
            <a:r>
              <a:rPr lang="en-US" b="0" i="0" dirty="0">
                <a:effectLst/>
                <a:latin typeface="Söhne"/>
              </a:rPr>
              <a:t>: Changes in the political landscape may require aligning the census data with the new states and Union Territories formed since the data was captured.</a:t>
            </a:r>
          </a:p>
          <a:p>
            <a:endParaRPr lang="en-IN" dirty="0"/>
          </a:p>
        </p:txBody>
      </p:sp>
      <p:sp>
        <p:nvSpPr>
          <p:cNvPr id="5" name="Text Placeholder 3">
            <a:extLst>
              <a:ext uri="{FF2B5EF4-FFF2-40B4-BE49-F238E27FC236}">
                <a16:creationId xmlns:a16="http://schemas.microsoft.com/office/drawing/2014/main" id="{EBFE2F7C-7F40-C51A-7B0E-27C26CECCD1C}"/>
              </a:ext>
            </a:extLst>
          </p:cNvPr>
          <p:cNvSpPr txBox="1">
            <a:spLocks/>
          </p:cNvSpPr>
          <p:nvPr/>
        </p:nvSpPr>
        <p:spPr>
          <a:xfrm>
            <a:off x="5433377" y="1999589"/>
            <a:ext cx="5455447" cy="323232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latin typeface="Söhne"/>
              </a:rPr>
              <a:t>Resolutions</a:t>
            </a:r>
            <a:r>
              <a:rPr lang="en-US" dirty="0">
                <a:latin typeface="Söhne"/>
              </a:rPr>
              <a:t>:</a:t>
            </a:r>
          </a:p>
          <a:p>
            <a:pPr>
              <a:buFont typeface="+mj-lt"/>
              <a:buAutoNum type="arabicPeriod"/>
            </a:pPr>
            <a:r>
              <a:rPr lang="en-US" b="1" dirty="0">
                <a:latin typeface="Söhne"/>
              </a:rPr>
              <a:t>Data cleaning and preprocessing</a:t>
            </a:r>
            <a:r>
              <a:rPr lang="en-US" dirty="0">
                <a:latin typeface="Söhne"/>
              </a:rPr>
              <a:t>: Implementing data cleaning techniques such as removing duplicates, handling missing values, standardizing nomenclature, and resolving inconsistencies to ensure the data is accurate and usable.</a:t>
            </a:r>
          </a:p>
          <a:p>
            <a:pPr>
              <a:buFont typeface="+mj-lt"/>
              <a:buAutoNum type="arabicPeriod"/>
            </a:pPr>
            <a:r>
              <a:rPr lang="en-US" b="1" dirty="0">
                <a:latin typeface="Söhne"/>
              </a:rPr>
              <a:t>Data imputation</a:t>
            </a:r>
            <a:r>
              <a:rPr lang="en-US" dirty="0">
                <a:latin typeface="Söhne"/>
              </a:rPr>
              <a:t>: When encountering missing data, using techniques like interpolation, mean substitution, or predictive modeling to fill in the missing values based on other available data.</a:t>
            </a:r>
          </a:p>
          <a:p>
            <a:pPr>
              <a:buFont typeface="+mj-lt"/>
              <a:buAutoNum type="arabicPeriod"/>
            </a:pPr>
            <a:r>
              <a:rPr lang="en-US" b="1" dirty="0">
                <a:latin typeface="Söhne"/>
              </a:rPr>
              <a:t>Update data with new regions: </a:t>
            </a:r>
            <a:r>
              <a:rPr lang="en-US" dirty="0">
                <a:latin typeface="Söhne"/>
              </a:rPr>
              <a:t>Updating the census data by incorporating information about new states and Union Territories to ensure compatibility with later captured data.</a:t>
            </a:r>
          </a:p>
          <a:p>
            <a:pPr>
              <a:buFont typeface="+mj-lt"/>
              <a:buAutoNum type="arabicPeriod"/>
            </a:pPr>
            <a:r>
              <a:rPr lang="en-US" b="1" dirty="0">
                <a:latin typeface="Söhne"/>
              </a:rPr>
              <a:t>Collaboration with stakeholders</a:t>
            </a:r>
            <a:r>
              <a:rPr lang="en-US" dirty="0">
                <a:latin typeface="Söhne"/>
              </a:rPr>
              <a:t>: Engaging with relevant departments or experts to clarify any data discrepancies or address challenges related to the data and its interpretation.</a:t>
            </a:r>
          </a:p>
          <a:p>
            <a:endParaRPr lang="en-IN" dirty="0"/>
          </a:p>
        </p:txBody>
      </p:sp>
    </p:spTree>
    <p:extLst>
      <p:ext uri="{BB962C8B-B14F-4D97-AF65-F5344CB8AC3E}">
        <p14:creationId xmlns:p14="http://schemas.microsoft.com/office/powerpoint/2010/main" val="154345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E2B4F7-9B38-810D-F7C0-8E2135612659}"/>
              </a:ext>
            </a:extLst>
          </p:cNvPr>
          <p:cNvSpPr txBox="1"/>
          <p:nvPr/>
        </p:nvSpPr>
        <p:spPr>
          <a:xfrm>
            <a:off x="1394979" y="1342798"/>
            <a:ext cx="6094268" cy="470000"/>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Future Scope:</a:t>
            </a:r>
          </a:p>
        </p:txBody>
      </p:sp>
      <p:graphicFrame>
        <p:nvGraphicFramePr>
          <p:cNvPr id="5" name="TextBox 1">
            <a:extLst>
              <a:ext uri="{FF2B5EF4-FFF2-40B4-BE49-F238E27FC236}">
                <a16:creationId xmlns:a16="http://schemas.microsoft.com/office/drawing/2014/main" id="{C642FD24-CCBE-50FB-E217-4C54CFF34D05}"/>
              </a:ext>
            </a:extLst>
          </p:cNvPr>
          <p:cNvGraphicFramePr/>
          <p:nvPr/>
        </p:nvGraphicFramePr>
        <p:xfrm>
          <a:off x="1394979" y="2108718"/>
          <a:ext cx="9402042" cy="317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22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9F99C87-9167-1AF7-FB96-B9DBC9AADBA7}"/>
              </a:ext>
            </a:extLst>
          </p:cNvPr>
          <p:cNvSpPr txBox="1">
            <a:spLocks/>
          </p:cNvSpPr>
          <p:nvPr/>
        </p:nvSpPr>
        <p:spPr>
          <a:xfrm>
            <a:off x="1338708" y="2292684"/>
            <a:ext cx="6153704" cy="823912"/>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IN" sz="8000"/>
              <a:t>Thank You</a:t>
            </a:r>
            <a:endParaRPr lang="en-IN" sz="8000" dirty="0"/>
          </a:p>
        </p:txBody>
      </p:sp>
    </p:spTree>
    <p:extLst>
      <p:ext uri="{BB962C8B-B14F-4D97-AF65-F5344CB8AC3E}">
        <p14:creationId xmlns:p14="http://schemas.microsoft.com/office/powerpoint/2010/main" val="127329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TextBox 2">
            <a:extLst>
              <a:ext uri="{FF2B5EF4-FFF2-40B4-BE49-F238E27FC236}">
                <a16:creationId xmlns:a16="http://schemas.microsoft.com/office/drawing/2014/main" id="{2C3909D2-25E4-1373-5966-D2BD4CEC9208}"/>
              </a:ext>
            </a:extLst>
          </p:cNvPr>
          <p:cNvSpPr txBox="1"/>
          <p:nvPr/>
        </p:nvSpPr>
        <p:spPr>
          <a:xfrm>
            <a:off x="913775" y="618517"/>
            <a:ext cx="7859564" cy="1596177"/>
          </a:xfrm>
          <a:prstGeom prst="rect">
            <a:avLst/>
          </a:prstGeom>
        </p:spPr>
        <p:txBody>
          <a:bodyPr vert="horz" lIns="91440" tIns="45720" rIns="91440" bIns="45720" rtlCol="0" anchor="ctr">
            <a:normAutofit/>
          </a:bodyPr>
          <a:lstStyle/>
          <a:p>
            <a:pPr algn="ctr" defTabSz="914400">
              <a:lnSpc>
                <a:spcPct val="90000"/>
              </a:lnSpc>
              <a:spcBef>
                <a:spcPct val="0"/>
              </a:spcBef>
              <a:spcAft>
                <a:spcPts val="800"/>
              </a:spcAft>
            </a:pPr>
            <a:r>
              <a:rPr lang="en-US" sz="4000" b="1" cap="all">
                <a:latin typeface="+mj-lt"/>
                <a:ea typeface="+mj-ea"/>
                <a:cs typeface="+mj-cs"/>
              </a:rPr>
              <a:t>Overview: </a:t>
            </a:r>
          </a:p>
        </p:txBody>
      </p:sp>
      <p:pic>
        <p:nvPicPr>
          <p:cNvPr id="18" name="Picture 17">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0" name="Picture 19">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5" name="TextBox 4">
            <a:extLst>
              <a:ext uri="{FF2B5EF4-FFF2-40B4-BE49-F238E27FC236}">
                <a16:creationId xmlns:a16="http://schemas.microsoft.com/office/drawing/2014/main" id="{076D1643-4CDB-1D44-3E89-04E4A5EFD292}"/>
              </a:ext>
            </a:extLst>
          </p:cNvPr>
          <p:cNvSpPr txBox="1"/>
          <p:nvPr/>
        </p:nvSpPr>
        <p:spPr>
          <a:xfrm>
            <a:off x="913773" y="2367092"/>
            <a:ext cx="10580747" cy="3424107"/>
          </a:xfrm>
          <a:prstGeom prst="rect">
            <a:avLst/>
          </a:prstGeom>
        </p:spPr>
        <p:txBody>
          <a:bodyPr vert="horz" lIns="91440" tIns="45720" rIns="91440" bIns="45720" rtlCol="0">
            <a:normAutofit/>
          </a:bodyPr>
          <a:lstStyle/>
          <a:p>
            <a:pPr marL="342900" lvl="0" indent="-228600" algn="just" defTabSz="914400">
              <a:lnSpc>
                <a:spcPct val="120000"/>
              </a:lnSpc>
              <a:spcAft>
                <a:spcPts val="600"/>
              </a:spcAft>
              <a:buClr>
                <a:schemeClr val="tx1"/>
              </a:buClr>
              <a:buFont typeface="Arial" panose="020B0604020202020204" pitchFamily="34" charset="0"/>
              <a:buChar char="•"/>
            </a:pPr>
            <a:r>
              <a:rPr lang="en-US" b="0" i="0" cap="all" dirty="0"/>
              <a:t>This project involves processing and cleaning healthcare, census, housing, and government hospital data. Insights are gained from the hospital data to identify states needing more beds urgently. Analysis is conducted to determine if regions meet the WHO standard of 3 beds per 1000 people. The project also calculates the gap in facilities and recommends areas for new hospitals based on shortage.</a:t>
            </a:r>
            <a:endParaRPr lang="en-US" cap="all" dirty="0"/>
          </a:p>
        </p:txBody>
      </p:sp>
      <p:pic>
        <p:nvPicPr>
          <p:cNvPr id="22" name="Picture 21">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4" name="Picture 23">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99410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EAA-1D88-6297-4D29-04900CE1DBB1}"/>
              </a:ext>
            </a:extLst>
          </p:cNvPr>
          <p:cNvSpPr>
            <a:spLocks noGrp="1"/>
          </p:cNvSpPr>
          <p:nvPr>
            <p:ph type="title"/>
          </p:nvPr>
        </p:nvSpPr>
        <p:spPr>
          <a:xfrm>
            <a:off x="1419318" y="1302854"/>
            <a:ext cx="7524564" cy="470000"/>
          </a:xfrm>
          <a:noFill/>
        </p:spPr>
        <p:txBody>
          <a:bodyPr wrap="square">
            <a:spAutoFit/>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Tools and Technologies Used:</a:t>
            </a:r>
          </a:p>
        </p:txBody>
      </p:sp>
      <p:sp>
        <p:nvSpPr>
          <p:cNvPr id="4" name="Rectangle: Rounded Corners 3">
            <a:extLst>
              <a:ext uri="{FF2B5EF4-FFF2-40B4-BE49-F238E27FC236}">
                <a16:creationId xmlns:a16="http://schemas.microsoft.com/office/drawing/2014/main" id="{6DB44FE5-3803-253C-8426-FB50216AB381}"/>
              </a:ext>
            </a:extLst>
          </p:cNvPr>
          <p:cNvSpPr/>
          <p:nvPr/>
        </p:nvSpPr>
        <p:spPr>
          <a:xfrm>
            <a:off x="3063083" y="2199911"/>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a16="http://schemas.microsoft.com/office/drawing/2014/main" id="{82252698-1A0D-A7F9-BAEE-ADE7D4F35E8F}"/>
              </a:ext>
            </a:extLst>
          </p:cNvPr>
          <p:cNvGrpSpPr/>
          <p:nvPr/>
        </p:nvGrpSpPr>
        <p:grpSpPr>
          <a:xfrm>
            <a:off x="6813231" y="2199911"/>
            <a:ext cx="2133600" cy="2098964"/>
            <a:chOff x="3851566" y="2955637"/>
            <a:chExt cx="2133600" cy="2098964"/>
          </a:xfrm>
        </p:grpSpPr>
        <p:sp>
          <p:nvSpPr>
            <p:cNvPr id="8" name="Rectangle: Rounded Corners 7">
              <a:extLst>
                <a:ext uri="{FF2B5EF4-FFF2-40B4-BE49-F238E27FC236}">
                  <a16:creationId xmlns:a16="http://schemas.microsoft.com/office/drawing/2014/main" id="{E5EF8D0C-89A7-C733-6482-BAE052A8A1E7}"/>
                </a:ext>
              </a:extLst>
            </p:cNvPr>
            <p:cNvSpPr/>
            <p:nvPr/>
          </p:nvSpPr>
          <p:spPr>
            <a:xfrm>
              <a:off x="3851566" y="2955637"/>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a:extLst>
                <a:ext uri="{FF2B5EF4-FFF2-40B4-BE49-F238E27FC236}">
                  <a16:creationId xmlns:a16="http://schemas.microsoft.com/office/drawing/2014/main" id="{61CB7320-260B-7B8A-1F1B-F19981C6E43B}"/>
                </a:ext>
              </a:extLst>
            </p:cNvPr>
            <p:cNvSpPr txBox="1">
              <a:spLocks/>
            </p:cNvSpPr>
            <p:nvPr/>
          </p:nvSpPr>
          <p:spPr>
            <a:xfrm>
              <a:off x="4199899" y="3747835"/>
              <a:ext cx="1593515" cy="8737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VS Code</a:t>
              </a:r>
            </a:p>
          </p:txBody>
        </p:sp>
      </p:grpSp>
      <p:sp>
        <p:nvSpPr>
          <p:cNvPr id="19" name="Content Placeholder 2">
            <a:extLst>
              <a:ext uri="{FF2B5EF4-FFF2-40B4-BE49-F238E27FC236}">
                <a16:creationId xmlns:a16="http://schemas.microsoft.com/office/drawing/2014/main" id="{AD077F74-CD55-DF2A-E984-8095152964FC}"/>
              </a:ext>
            </a:extLst>
          </p:cNvPr>
          <p:cNvSpPr txBox="1">
            <a:spLocks/>
          </p:cNvSpPr>
          <p:nvPr/>
        </p:nvSpPr>
        <p:spPr>
          <a:xfrm>
            <a:off x="3376246" y="2790092"/>
            <a:ext cx="1899139" cy="18487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Jupyter Notebook</a:t>
            </a:r>
          </a:p>
        </p:txBody>
      </p:sp>
    </p:spTree>
    <p:extLst>
      <p:ext uri="{BB962C8B-B14F-4D97-AF65-F5344CB8AC3E}">
        <p14:creationId xmlns:p14="http://schemas.microsoft.com/office/powerpoint/2010/main" val="200323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53EAA-1D88-6297-4D29-04900CE1DBB1}"/>
              </a:ext>
            </a:extLst>
          </p:cNvPr>
          <p:cNvSpPr>
            <a:spLocks noGrp="1"/>
          </p:cNvSpPr>
          <p:nvPr>
            <p:ph type="title"/>
          </p:nvPr>
        </p:nvSpPr>
        <p:spPr>
          <a:xfrm>
            <a:off x="641074" y="1314450"/>
            <a:ext cx="2844002" cy="3680244"/>
          </a:xfrm>
        </p:spPr>
        <p:txBody>
          <a:bodyPr vert="horz" lIns="91440" tIns="45720" rIns="91440" bIns="45720" rtlCol="0" anchor="ctr">
            <a:normAutofit/>
          </a:bodyPr>
          <a:lstStyle/>
          <a:p>
            <a:pPr algn="l">
              <a:spcAft>
                <a:spcPts val="800"/>
              </a:spcAft>
            </a:pPr>
            <a:r>
              <a:rPr lang="en-US" sz="1400" b="1"/>
              <a:t>Libraries/Packages/Features Used:</a:t>
            </a:r>
          </a:p>
        </p:txBody>
      </p:sp>
      <p:pic>
        <p:nvPicPr>
          <p:cNvPr id="17" name="Picture 1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9" name="Picture 1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TextBox 2">
            <a:extLst>
              <a:ext uri="{FF2B5EF4-FFF2-40B4-BE49-F238E27FC236}">
                <a16:creationId xmlns:a16="http://schemas.microsoft.com/office/drawing/2014/main" id="{80E1154C-7F0A-A701-DD85-55C95368BE82}"/>
              </a:ext>
            </a:extLst>
          </p:cNvPr>
          <p:cNvGraphicFramePr/>
          <p:nvPr>
            <p:extLst>
              <p:ext uri="{D42A27DB-BD31-4B8C-83A1-F6EECF244321}">
                <p14:modId xmlns:p14="http://schemas.microsoft.com/office/powerpoint/2010/main" val="1467841975"/>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5062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909D2-25E4-1373-5966-D2BD4CEC9208}"/>
              </a:ext>
            </a:extLst>
          </p:cNvPr>
          <p:cNvSpPr txBox="1"/>
          <p:nvPr/>
        </p:nvSpPr>
        <p:spPr>
          <a:xfrm>
            <a:off x="2670690" y="300597"/>
            <a:ext cx="5213639" cy="595932"/>
          </a:xfrm>
          <a:prstGeom prst="rect">
            <a:avLst/>
          </a:prstGeom>
          <a:noFill/>
        </p:spPr>
        <p:txBody>
          <a:bodyPr vert="horz" wrap="square" lIns="91440" tIns="45720" rIns="91440" bIns="45720" rtlCol="0" anchor="ctr">
            <a:spAutoFit/>
          </a:bodyPr>
          <a:lstStyle>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Headline Statistics (1/2):</a:t>
            </a:r>
          </a:p>
        </p:txBody>
      </p:sp>
      <p:sp>
        <p:nvSpPr>
          <p:cNvPr id="5" name="TextBox 4">
            <a:extLst>
              <a:ext uri="{FF2B5EF4-FFF2-40B4-BE49-F238E27FC236}">
                <a16:creationId xmlns:a16="http://schemas.microsoft.com/office/drawing/2014/main" id="{076D1643-4CDB-1D44-3E89-04E4A5EFD292}"/>
              </a:ext>
            </a:extLst>
          </p:cNvPr>
          <p:cNvSpPr txBox="1"/>
          <p:nvPr/>
        </p:nvSpPr>
        <p:spPr>
          <a:xfrm>
            <a:off x="431961" y="1287348"/>
            <a:ext cx="9691096" cy="4801314"/>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öhne"/>
              </a:rPr>
              <a:t>Average Execution Time</a:t>
            </a:r>
            <a:r>
              <a:rPr lang="en-US" b="0" i="0" dirty="0">
                <a:effectLst/>
                <a:latin typeface="Söhne"/>
              </a:rPr>
              <a:t>: 5 Days</a:t>
            </a:r>
          </a:p>
          <a:p>
            <a:pPr algn="l"/>
            <a:endParaRPr lang="en-US" b="0" i="0" dirty="0">
              <a:effectLst/>
              <a:latin typeface="Söhne"/>
            </a:endParaRPr>
          </a:p>
          <a:p>
            <a:pPr marL="285750" indent="-285750" algn="l">
              <a:buFont typeface="Arial" panose="020B0604020202020204" pitchFamily="34" charset="0"/>
              <a:buChar char="•"/>
            </a:pPr>
            <a:r>
              <a:rPr lang="en-US" b="1" i="0" dirty="0" err="1">
                <a:effectLst/>
                <a:latin typeface="Söhne"/>
              </a:rPr>
              <a:t>Wakatime</a:t>
            </a:r>
            <a:r>
              <a:rPr lang="en-US" b="1" i="0" dirty="0">
                <a:effectLst/>
                <a:latin typeface="Söhne"/>
              </a:rPr>
              <a:t> Metrics</a:t>
            </a:r>
            <a:r>
              <a:rPr lang="en-US" b="0" i="0" dirty="0">
                <a:effectLst/>
                <a:latin typeface="Söhne"/>
              </a:rPr>
              <a:t>: </a:t>
            </a:r>
          </a:p>
          <a:p>
            <a:pPr lvl="3">
              <a:buFont typeface="+mj-lt"/>
              <a:buAutoNum type="arabicPeriod"/>
            </a:pPr>
            <a:r>
              <a:rPr lang="en-US" b="0" i="0" dirty="0">
                <a:effectLst/>
                <a:latin typeface="Söhne"/>
              </a:rPr>
              <a:t>Total Coding Time: 18 </a:t>
            </a:r>
            <a:r>
              <a:rPr lang="en-US" b="0" i="0" dirty="0" err="1">
                <a:effectLst/>
                <a:latin typeface="Söhne"/>
              </a:rPr>
              <a:t>hrs</a:t>
            </a:r>
            <a:endParaRPr lang="en-US" b="0" i="0" dirty="0">
              <a:effectLst/>
              <a:latin typeface="Söhne"/>
            </a:endParaRPr>
          </a:p>
          <a:p>
            <a:pPr lvl="3">
              <a:buFont typeface="+mj-lt"/>
              <a:buAutoNum type="arabicPeriod"/>
            </a:pPr>
            <a:r>
              <a:rPr lang="en-US" b="0" i="0" dirty="0">
                <a:effectLst/>
                <a:latin typeface="Söhne"/>
              </a:rPr>
              <a:t>Daily Coding Activity: 4 </a:t>
            </a:r>
            <a:r>
              <a:rPr lang="en-US" b="0" i="0" dirty="0" err="1">
                <a:effectLst/>
                <a:latin typeface="Söhne"/>
              </a:rPr>
              <a:t>hrs</a:t>
            </a:r>
            <a:endParaRPr lang="en-US" b="0" i="0" dirty="0">
              <a:effectLst/>
              <a:latin typeface="Söhne"/>
            </a:endParaRPr>
          </a:p>
          <a:p>
            <a:pPr lvl="3">
              <a:buFont typeface="+mj-lt"/>
              <a:buAutoNum type="arabicPeriod"/>
            </a:pPr>
            <a:r>
              <a:rPr lang="en-US" b="0" i="0" dirty="0">
                <a:effectLst/>
                <a:latin typeface="Söhne"/>
              </a:rPr>
              <a:t>Most Active Time: 11 pm to 2 am</a:t>
            </a:r>
          </a:p>
          <a:p>
            <a:pPr lvl="3">
              <a:buFont typeface="+mj-lt"/>
              <a:buAutoNum type="arabicPeriod"/>
            </a:pPr>
            <a:r>
              <a:rPr lang="en-US" b="0" i="0" dirty="0">
                <a:effectLst/>
                <a:latin typeface="Söhne"/>
              </a:rPr>
              <a:t>Top Files and Languages: health.py(Python)</a:t>
            </a:r>
          </a:p>
          <a:p>
            <a:pPr lvl="3"/>
            <a:endParaRPr lang="en-US" dirty="0">
              <a:latin typeface="Söhne"/>
            </a:endParaRPr>
          </a:p>
          <a:p>
            <a:pPr marL="285750" indent="-285750" algn="l">
              <a:buFont typeface="Arial" panose="020B0604020202020204" pitchFamily="34" charset="0"/>
              <a:buChar char="•"/>
            </a:pPr>
            <a:r>
              <a:rPr lang="en-US" b="1" i="0" dirty="0">
                <a:effectLst/>
                <a:latin typeface="Söhne"/>
              </a:rPr>
              <a:t>Lines of Code (LoC/</a:t>
            </a:r>
            <a:r>
              <a:rPr lang="en-US" b="1" i="0" dirty="0" err="1">
                <a:effectLst/>
                <a:latin typeface="Söhne"/>
              </a:rPr>
              <a:t>KLoC</a:t>
            </a:r>
            <a:r>
              <a:rPr lang="en-US" b="1" i="0" dirty="0">
                <a:effectLst/>
                <a:latin typeface="Söhne"/>
              </a:rPr>
              <a:t>): </a:t>
            </a:r>
            <a:r>
              <a:rPr lang="en-US" b="0" i="0" dirty="0">
                <a:effectLst/>
                <a:latin typeface="Söhne"/>
              </a:rPr>
              <a:t>The total number of lines of code or thousands of lines of code in the project, serving as a measure of project complexity and size.</a:t>
            </a:r>
          </a:p>
          <a:p>
            <a:pPr algn="l"/>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Total Number of Functions</a:t>
            </a:r>
            <a:r>
              <a:rPr lang="en-US" b="0" i="0" dirty="0">
                <a:effectLst/>
                <a:latin typeface="Söhne"/>
              </a:rPr>
              <a:t>: 3 (</a:t>
            </a:r>
            <a:r>
              <a:rPr lang="en-US" b="0" i="0" dirty="0" err="1">
                <a:effectLst/>
                <a:latin typeface="Söhne"/>
              </a:rPr>
              <a:t>rename_state,find_missing_values_indices,clean_state_name</a:t>
            </a:r>
            <a:r>
              <a:rPr lang="en-US" b="0" i="0" dirty="0">
                <a:effectLst/>
                <a:latin typeface="Söhne"/>
              </a:rPr>
              <a:t>)</a:t>
            </a:r>
          </a:p>
          <a:p>
            <a:pPr algn="l"/>
            <a:endParaRPr lang="en-US" b="0" i="0" dirty="0">
              <a:effectLst/>
              <a:latin typeface="Söhne"/>
            </a:endParaRP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1" i="0" dirty="0">
                <a:effectLst/>
                <a:latin typeface="Söhne"/>
              </a:rPr>
              <a:t>Number of User-defined Functions Used: 3</a:t>
            </a:r>
          </a:p>
          <a:p>
            <a:pPr marL="285750" indent="-285750" algn="l">
              <a:buFont typeface="Arial" panose="020B0604020202020204" pitchFamily="34" charset="0"/>
              <a:buChar char="•"/>
            </a:pPr>
            <a:endParaRPr lang="en-US" b="1" i="0" dirty="0">
              <a:effectLst/>
              <a:latin typeface="Söhne"/>
            </a:endParaRPr>
          </a:p>
          <a:p>
            <a:pPr marL="285750" indent="-285750" algn="l">
              <a:buFont typeface="Arial" panose="020B0604020202020204" pitchFamily="34" charset="0"/>
              <a:buChar char="•"/>
            </a:pPr>
            <a:r>
              <a:rPr lang="en-US" b="1" i="0" dirty="0">
                <a:effectLst/>
                <a:latin typeface="Söhne"/>
              </a:rPr>
              <a:t>Avg. Number of Lines per Function</a:t>
            </a:r>
            <a:r>
              <a:rPr lang="en-US" b="0" i="0" dirty="0">
                <a:effectLst/>
                <a:latin typeface="Söhne"/>
              </a:rPr>
              <a:t>: 8 lines</a:t>
            </a:r>
          </a:p>
        </p:txBody>
      </p:sp>
    </p:spTree>
    <p:extLst>
      <p:ext uri="{BB962C8B-B14F-4D97-AF65-F5344CB8AC3E}">
        <p14:creationId xmlns:p14="http://schemas.microsoft.com/office/powerpoint/2010/main" val="147767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909D2-25E4-1373-5966-D2BD4CEC9208}"/>
              </a:ext>
            </a:extLst>
          </p:cNvPr>
          <p:cNvSpPr txBox="1"/>
          <p:nvPr/>
        </p:nvSpPr>
        <p:spPr>
          <a:xfrm>
            <a:off x="1291070" y="1214997"/>
            <a:ext cx="4631748" cy="595932"/>
          </a:xfrm>
          <a:prstGeom prst="rect">
            <a:avLst/>
          </a:prstGeom>
          <a:noFill/>
        </p:spPr>
        <p:txBody>
          <a:bodyPr vert="horz" wrap="square" lIns="91440" tIns="45720" rIns="91440" bIns="45720" rtlCol="0" anchor="ctr">
            <a:spAutoFit/>
          </a:bodyPr>
          <a:lstStyle>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Headline Statistics (2/2):</a:t>
            </a:r>
          </a:p>
        </p:txBody>
      </p:sp>
      <p:sp>
        <p:nvSpPr>
          <p:cNvPr id="2" name="TextBox 1">
            <a:extLst>
              <a:ext uri="{FF2B5EF4-FFF2-40B4-BE49-F238E27FC236}">
                <a16:creationId xmlns:a16="http://schemas.microsoft.com/office/drawing/2014/main" id="{1461CF2E-7F0A-1D63-B14F-00DD6463F462}"/>
              </a:ext>
            </a:extLst>
          </p:cNvPr>
          <p:cNvSpPr txBox="1"/>
          <p:nvPr/>
        </p:nvSpPr>
        <p:spPr>
          <a:xfrm>
            <a:off x="511682" y="1810929"/>
            <a:ext cx="10733833" cy="3785652"/>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Number of comments written</a:t>
            </a:r>
            <a:r>
              <a:rPr lang="en-US" sz="2400" b="0" i="0" dirty="0">
                <a:effectLst/>
                <a:latin typeface="Söhne"/>
              </a:rPr>
              <a:t>: 2 – 3 comments for every code snippet</a:t>
            </a:r>
          </a:p>
          <a:p>
            <a:pPr algn="l"/>
            <a:endParaRPr lang="en-US" sz="2400" b="0" i="0" dirty="0">
              <a:effectLst/>
              <a:latin typeface="Söhne"/>
            </a:endParaRPr>
          </a:p>
          <a:p>
            <a:pPr marL="285750" indent="-285750" algn="l">
              <a:buFont typeface="Arial" panose="020B0604020202020204" pitchFamily="34" charset="0"/>
              <a:buChar char="•"/>
            </a:pPr>
            <a:r>
              <a:rPr lang="en-US" sz="2400" b="1" i="0" dirty="0">
                <a:effectLst/>
                <a:latin typeface="Söhne"/>
              </a:rPr>
              <a:t>IDE/Code Editor Used</a:t>
            </a:r>
            <a:r>
              <a:rPr lang="en-US" sz="2400" b="0" i="0" dirty="0">
                <a:effectLst/>
                <a:latin typeface="Söhne"/>
              </a:rPr>
              <a:t>: Jupyter Notebook</a:t>
            </a:r>
          </a:p>
          <a:p>
            <a:pPr algn="l"/>
            <a:endParaRPr lang="en-US" sz="2400" b="0" i="0" dirty="0">
              <a:effectLst/>
              <a:latin typeface="Söhne"/>
            </a:endParaRPr>
          </a:p>
          <a:p>
            <a:pPr marL="285750" indent="-285750" algn="l">
              <a:buFont typeface="Arial" panose="020B0604020202020204" pitchFamily="34" charset="0"/>
              <a:buChar char="•"/>
            </a:pPr>
            <a:r>
              <a:rPr lang="en-US" sz="2400" b="1" i="0" dirty="0">
                <a:effectLst/>
                <a:latin typeface="Söhne"/>
              </a:rPr>
              <a:t>Plugins Used</a:t>
            </a:r>
            <a:r>
              <a:rPr lang="en-US" sz="2400" b="0" i="0" dirty="0">
                <a:effectLst/>
                <a:latin typeface="Söhne"/>
              </a:rPr>
              <a:t>: None</a:t>
            </a:r>
          </a:p>
          <a:p>
            <a:pPr algn="l"/>
            <a:endParaRPr lang="en-US" sz="2400" b="0" i="0" dirty="0">
              <a:effectLst/>
              <a:latin typeface="Söhne"/>
            </a:endParaRPr>
          </a:p>
          <a:p>
            <a:pPr marL="285750" indent="-285750" algn="l">
              <a:buFont typeface="Arial" panose="020B0604020202020204" pitchFamily="34" charset="0"/>
              <a:buChar char="•"/>
            </a:pPr>
            <a:r>
              <a:rPr lang="en-US" sz="2400" b="1" i="0" dirty="0">
                <a:effectLst/>
                <a:latin typeface="Söhne"/>
              </a:rPr>
              <a:t>Function/Complexity breakdown:</a:t>
            </a:r>
          </a:p>
          <a:p>
            <a:pPr lvl="2">
              <a:buFont typeface="Arial" panose="020B0604020202020204" pitchFamily="34" charset="0"/>
              <a:buChar char="•"/>
            </a:pPr>
            <a:r>
              <a:rPr lang="en-US" sz="2400" b="0" i="0" dirty="0">
                <a:effectLst/>
                <a:latin typeface="Söhne"/>
              </a:rPr>
              <a:t>Simple Implementations: Basic tasks like renaming and counting</a:t>
            </a:r>
          </a:p>
          <a:p>
            <a:pPr lvl="2">
              <a:buFont typeface="Arial" panose="020B0604020202020204" pitchFamily="34" charset="0"/>
              <a:buChar char="•"/>
            </a:pPr>
            <a:r>
              <a:rPr lang="en-US" sz="2400" b="0" i="0" dirty="0">
                <a:effectLst/>
                <a:latin typeface="Söhne"/>
              </a:rPr>
              <a:t>Intermediate Implementations: Handling null values</a:t>
            </a:r>
          </a:p>
          <a:p>
            <a:pPr lvl="2">
              <a:buFont typeface="Arial" panose="020B0604020202020204" pitchFamily="34" charset="0"/>
              <a:buChar char="•"/>
            </a:pPr>
            <a:r>
              <a:rPr lang="en-US" sz="2400" b="0" i="0" dirty="0">
                <a:effectLst/>
                <a:latin typeface="Söhne"/>
              </a:rPr>
              <a:t>Complex Implementations: Visualize data properly using appropriate logic</a:t>
            </a:r>
          </a:p>
        </p:txBody>
      </p:sp>
    </p:spTree>
    <p:extLst>
      <p:ext uri="{BB962C8B-B14F-4D97-AF65-F5344CB8AC3E}">
        <p14:creationId xmlns:p14="http://schemas.microsoft.com/office/powerpoint/2010/main" val="425768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with medium confidence">
            <a:extLst>
              <a:ext uri="{FF2B5EF4-FFF2-40B4-BE49-F238E27FC236}">
                <a16:creationId xmlns:a16="http://schemas.microsoft.com/office/drawing/2014/main" id="{85526AC4-B603-8A00-FE77-5203583DB7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4512" y="2556588"/>
            <a:ext cx="3545051" cy="2078429"/>
          </a:xfrm>
        </p:spPr>
      </p:pic>
      <p:pic>
        <p:nvPicPr>
          <p:cNvPr id="9" name="Content Placeholder 8" descr="A screen shot of a computer&#10;&#10;Description automatically generated with low confidence">
            <a:extLst>
              <a:ext uri="{FF2B5EF4-FFF2-40B4-BE49-F238E27FC236}">
                <a16:creationId xmlns:a16="http://schemas.microsoft.com/office/drawing/2014/main" id="{1A9AC4AC-A2CB-75D3-C4A5-037270CD16D9}"/>
              </a:ext>
            </a:extLst>
          </p:cNvPr>
          <p:cNvPicPr>
            <a:picLocks noGrp="1" noChangeAspect="1"/>
          </p:cNvPicPr>
          <p:nvPr>
            <p:ph sz="half" idx="10"/>
          </p:nvPr>
        </p:nvPicPr>
        <p:blipFill>
          <a:blip r:embed="rId3">
            <a:extLst>
              <a:ext uri="{28A0092B-C50C-407E-A947-70E740481C1C}">
                <a14:useLocalDpi xmlns:a14="http://schemas.microsoft.com/office/drawing/2010/main" val="0"/>
              </a:ext>
            </a:extLst>
          </a:blip>
          <a:stretch>
            <a:fillRect/>
          </a:stretch>
        </p:blipFill>
        <p:spPr>
          <a:xfrm>
            <a:off x="4249738" y="2487322"/>
            <a:ext cx="3522662" cy="2231019"/>
          </a:xfrm>
        </p:spPr>
      </p:pic>
      <p:pic>
        <p:nvPicPr>
          <p:cNvPr id="11" name="Content Placeholder 10" descr="A screenshot of a computer program&#10;&#10;Description automatically generated with low confidence">
            <a:extLst>
              <a:ext uri="{FF2B5EF4-FFF2-40B4-BE49-F238E27FC236}">
                <a16:creationId xmlns:a16="http://schemas.microsoft.com/office/drawing/2014/main" id="{65CC277F-0AE6-A198-7469-FAF4C70C2BF9}"/>
              </a:ext>
            </a:extLst>
          </p:cNvPr>
          <p:cNvPicPr>
            <a:picLocks noGrp="1" noChangeAspect="1"/>
          </p:cNvPicPr>
          <p:nvPr>
            <p:ph sz="half" idx="11"/>
          </p:nvPr>
        </p:nvPicPr>
        <p:blipFill>
          <a:blip r:embed="rId4">
            <a:extLst>
              <a:ext uri="{28A0092B-C50C-407E-A947-70E740481C1C}">
                <a14:useLocalDpi xmlns:a14="http://schemas.microsoft.com/office/drawing/2010/main" val="0"/>
              </a:ext>
            </a:extLst>
          </a:blip>
          <a:stretch>
            <a:fillRect/>
          </a:stretch>
        </p:blipFill>
        <p:spPr>
          <a:xfrm>
            <a:off x="7902575" y="2459889"/>
            <a:ext cx="3521075" cy="2285884"/>
          </a:xfrm>
        </p:spPr>
      </p:pic>
      <p:sp>
        <p:nvSpPr>
          <p:cNvPr id="6" name="TextBox 5">
            <a:extLst>
              <a:ext uri="{FF2B5EF4-FFF2-40B4-BE49-F238E27FC236}">
                <a16:creationId xmlns:a16="http://schemas.microsoft.com/office/drawing/2014/main" id="{D4711702-C00E-734C-15C2-9549C651D028}"/>
              </a:ext>
            </a:extLst>
          </p:cNvPr>
          <p:cNvSpPr txBox="1"/>
          <p:nvPr/>
        </p:nvSpPr>
        <p:spPr>
          <a:xfrm>
            <a:off x="3766308" y="650302"/>
            <a:ext cx="8011390" cy="595932"/>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Implementation Screenshots/Code Snippets:</a:t>
            </a:r>
          </a:p>
        </p:txBody>
      </p:sp>
    </p:spTree>
    <p:extLst>
      <p:ext uri="{BB962C8B-B14F-4D97-AF65-F5344CB8AC3E}">
        <p14:creationId xmlns:p14="http://schemas.microsoft.com/office/powerpoint/2010/main" val="112714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0B8F-40EF-6234-08B5-0FEE8140DFA5}"/>
              </a:ext>
            </a:extLst>
          </p:cNvPr>
          <p:cNvSpPr>
            <a:spLocks noGrp="1"/>
          </p:cNvSpPr>
          <p:nvPr>
            <p:ph type="title"/>
          </p:nvPr>
        </p:nvSpPr>
        <p:spPr>
          <a:xfrm>
            <a:off x="641074" y="1314450"/>
            <a:ext cx="2844002" cy="3680244"/>
          </a:xfrm>
        </p:spPr>
        <p:txBody>
          <a:bodyPr vert="horz" lIns="91440" tIns="45720" rIns="91440" bIns="45720" rtlCol="0" anchor="ctr">
            <a:normAutofit/>
          </a:bodyPr>
          <a:lstStyle/>
          <a:p>
            <a:pPr algn="l">
              <a:spcAft>
                <a:spcPts val="800"/>
              </a:spcAft>
            </a:pPr>
            <a:r>
              <a:rPr lang="en-US" sz="3700" b="1"/>
              <a:t>Highlights &amp; Standout Features:</a:t>
            </a:r>
          </a:p>
        </p:txBody>
      </p:sp>
      <p:pic>
        <p:nvPicPr>
          <p:cNvPr id="17" name="Picture 1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9" name="Picture 1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775DDCE5-62FD-489F-BA9B-4D019B9F273C}"/>
              </a:ext>
            </a:extLst>
          </p:cNvPr>
          <p:cNvGraphicFramePr>
            <a:graphicFrameLocks noGrp="1"/>
          </p:cNvGraphicFramePr>
          <p:nvPr>
            <p:ph idx="1"/>
            <p:extLst>
              <p:ext uri="{D42A27DB-BD31-4B8C-83A1-F6EECF244321}">
                <p14:modId xmlns:p14="http://schemas.microsoft.com/office/powerpoint/2010/main" val="334290215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74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C3909D2-25E4-1373-5966-D2BD4CEC9208}"/>
              </a:ext>
            </a:extLst>
          </p:cNvPr>
          <p:cNvSpPr txBox="1"/>
          <p:nvPr/>
        </p:nvSpPr>
        <p:spPr>
          <a:xfrm>
            <a:off x="913775" y="618517"/>
            <a:ext cx="10364451" cy="1596177"/>
          </a:xfrm>
          <a:prstGeom prst="rect">
            <a:avLst/>
          </a:prstGeom>
        </p:spPr>
        <p:txBody>
          <a:bodyPr vert="horz" lIns="91440" tIns="45720" rIns="91440" bIns="45720" rtlCol="0" anchor="ctr">
            <a:normAutofit/>
          </a:bodyPr>
          <a:lstStyle>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pPr algn="ctr" defTabSz="914400">
              <a:lnSpc>
                <a:spcPct val="90000"/>
              </a:lnSpc>
            </a:pPr>
            <a:r>
              <a:rPr lang="en-US" sz="3600" cap="all">
                <a:latin typeface="+mj-lt"/>
                <a:ea typeface="+mj-ea"/>
                <a:cs typeface="+mj-cs"/>
              </a:rPr>
              <a:t>Optimizations and Best Practices Used: </a:t>
            </a:r>
          </a:p>
        </p:txBody>
      </p:sp>
      <p:graphicFrame>
        <p:nvGraphicFramePr>
          <p:cNvPr id="5" name="Diagram 4">
            <a:extLst>
              <a:ext uri="{FF2B5EF4-FFF2-40B4-BE49-F238E27FC236}">
                <a16:creationId xmlns:a16="http://schemas.microsoft.com/office/drawing/2014/main" id="{F1240961-2553-D71F-9DF8-971A29B440F3}"/>
              </a:ext>
            </a:extLst>
          </p:cNvPr>
          <p:cNvGraphicFramePr/>
          <p:nvPr>
            <p:extLst>
              <p:ext uri="{D42A27DB-BD31-4B8C-83A1-F6EECF244321}">
                <p14:modId xmlns:p14="http://schemas.microsoft.com/office/powerpoint/2010/main" val="2985287583"/>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87529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603</TotalTime>
  <Words>808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Tw Cen MT</vt:lpstr>
      <vt:lpstr>Droplet</vt:lpstr>
      <vt:lpstr>PowerPoint Presentation</vt:lpstr>
      <vt:lpstr>PowerPoint Presentation</vt:lpstr>
      <vt:lpstr>Tools and Technologies Used:</vt:lpstr>
      <vt:lpstr>Libraries/Packages/Features Used:</vt:lpstr>
      <vt:lpstr>PowerPoint Presentation</vt:lpstr>
      <vt:lpstr>PowerPoint Presentation</vt:lpstr>
      <vt:lpstr>PowerPoint Presentation</vt:lpstr>
      <vt:lpstr>Highlights &amp; Standout Features:</vt:lpstr>
      <vt:lpstr>PowerPoint Presentation</vt:lpstr>
      <vt:lpstr>Roadblocks &amp; Resolutions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Prajakta Akhade</cp:lastModifiedBy>
  <cp:revision>26</cp:revision>
  <dcterms:created xsi:type="dcterms:W3CDTF">2022-12-05T10:10:22Z</dcterms:created>
  <dcterms:modified xsi:type="dcterms:W3CDTF">2023-10-02T10:32:05Z</dcterms:modified>
</cp:coreProperties>
</file>