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0" r:id="rId1"/>
  </p:sldMasterIdLst>
  <p:handoutMasterIdLst>
    <p:handoutMasterId r:id="rId20"/>
  </p:handoutMasterIdLst>
  <p:sldIdLst>
    <p:sldId id="279" r:id="rId2"/>
    <p:sldId id="272" r:id="rId3"/>
    <p:sldId id="259" r:id="rId4"/>
    <p:sldId id="260" r:id="rId5"/>
    <p:sldId id="286" r:id="rId6"/>
    <p:sldId id="287" r:id="rId7"/>
    <p:sldId id="288" r:id="rId8"/>
    <p:sldId id="281" r:id="rId9"/>
    <p:sldId id="284" r:id="rId10"/>
    <p:sldId id="283" r:id="rId11"/>
    <p:sldId id="292" r:id="rId12"/>
    <p:sldId id="290" r:id="rId13"/>
    <p:sldId id="291" r:id="rId14"/>
    <p:sldId id="293" r:id="rId15"/>
    <p:sldId id="277" r:id="rId16"/>
    <p:sldId id="294" r:id="rId17"/>
    <p:sldId id="295" r:id="rId18"/>
    <p:sldId id="271"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002" autoAdjust="0"/>
    <p:restoredTop sz="94660"/>
  </p:normalViewPr>
  <p:slideViewPr>
    <p:cSldViewPr snapToGrid="0">
      <p:cViewPr varScale="1">
        <p:scale>
          <a:sx n="66" d="100"/>
          <a:sy n="66" d="100"/>
        </p:scale>
        <p:origin x="77" y="408"/>
      </p:cViewPr>
      <p:guideLst/>
    </p:cSldViewPr>
  </p:slideViewPr>
  <p:notesTextViewPr>
    <p:cViewPr>
      <p:scale>
        <a:sx n="1" d="1"/>
        <a:sy n="1" d="1"/>
      </p:scale>
      <p:origin x="0" y="0"/>
    </p:cViewPr>
  </p:notesTextViewPr>
  <p:notesViewPr>
    <p:cSldViewPr snapToGrid="0">
      <p:cViewPr varScale="1">
        <p:scale>
          <a:sx n="65" d="100"/>
          <a:sy n="65" d="100"/>
        </p:scale>
        <p:origin x="3154" y="3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_rels/data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svg"/><Relationship Id="rId1" Type="http://schemas.openxmlformats.org/officeDocument/2006/relationships/image" Target="../media/image32.png"/><Relationship Id="rId4" Type="http://schemas.openxmlformats.org/officeDocument/2006/relationships/image" Target="../media/image35.svg"/></Relationships>
</file>

<file path=ppt/diagrams/_rels/data4.xml.rels><?xml version="1.0" encoding="UTF-8" standalone="yes"?>
<Relationships xmlns="http://schemas.openxmlformats.org/package/2006/relationships"><Relationship Id="rId8" Type="http://schemas.openxmlformats.org/officeDocument/2006/relationships/image" Target="../media/image43.svg"/><Relationship Id="rId3" Type="http://schemas.openxmlformats.org/officeDocument/2006/relationships/image" Target="../media/image38.png"/><Relationship Id="rId7" Type="http://schemas.openxmlformats.org/officeDocument/2006/relationships/image" Target="../media/image42.png"/><Relationship Id="rId2" Type="http://schemas.openxmlformats.org/officeDocument/2006/relationships/image" Target="../media/image37.svg"/><Relationship Id="rId1" Type="http://schemas.openxmlformats.org/officeDocument/2006/relationships/image" Target="../media/image36.png"/><Relationship Id="rId6" Type="http://schemas.openxmlformats.org/officeDocument/2006/relationships/image" Target="../media/image41.svg"/><Relationship Id="rId5" Type="http://schemas.openxmlformats.org/officeDocument/2006/relationships/image" Target="../media/image40.png"/><Relationship Id="rId4" Type="http://schemas.openxmlformats.org/officeDocument/2006/relationships/image" Target="../media/image39.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_rels/drawing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svg"/><Relationship Id="rId1" Type="http://schemas.openxmlformats.org/officeDocument/2006/relationships/image" Target="../media/image32.png"/><Relationship Id="rId4" Type="http://schemas.openxmlformats.org/officeDocument/2006/relationships/image" Target="../media/image35.svg"/></Relationships>
</file>

<file path=ppt/diagrams/_rels/drawing4.xml.rels><?xml version="1.0" encoding="UTF-8" standalone="yes"?>
<Relationships xmlns="http://schemas.openxmlformats.org/package/2006/relationships"><Relationship Id="rId8" Type="http://schemas.openxmlformats.org/officeDocument/2006/relationships/image" Target="../media/image43.svg"/><Relationship Id="rId3" Type="http://schemas.openxmlformats.org/officeDocument/2006/relationships/image" Target="../media/image38.png"/><Relationship Id="rId7" Type="http://schemas.openxmlformats.org/officeDocument/2006/relationships/image" Target="../media/image42.png"/><Relationship Id="rId2" Type="http://schemas.openxmlformats.org/officeDocument/2006/relationships/image" Target="../media/image37.svg"/><Relationship Id="rId1" Type="http://schemas.openxmlformats.org/officeDocument/2006/relationships/image" Target="../media/image36.png"/><Relationship Id="rId6" Type="http://schemas.openxmlformats.org/officeDocument/2006/relationships/image" Target="../media/image41.svg"/><Relationship Id="rId5" Type="http://schemas.openxmlformats.org/officeDocument/2006/relationships/image" Target="../media/image40.png"/><Relationship Id="rId4" Type="http://schemas.openxmlformats.org/officeDocument/2006/relationships/image" Target="../media/image39.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422358E-8741-46A9-B872-28172B07892A}"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1BD34FA5-E6D4-49F4-819B-B204F12552F7}">
      <dgm:prSet/>
      <dgm:spPr/>
      <dgm:t>
        <a:bodyPr/>
        <a:lstStyle/>
        <a:p>
          <a:r>
            <a:rPr lang="en-US" b="1"/>
            <a:t>Brief Description:</a:t>
          </a:r>
          <a:endParaRPr lang="en-US"/>
        </a:p>
      </dgm:t>
    </dgm:pt>
    <dgm:pt modelId="{DEB384C2-4B38-4A82-A5E6-20631AF82ABE}" type="parTrans" cxnId="{E29486C9-A1B4-4210-AD4B-282E0630B7D9}">
      <dgm:prSet/>
      <dgm:spPr/>
      <dgm:t>
        <a:bodyPr/>
        <a:lstStyle/>
        <a:p>
          <a:endParaRPr lang="en-US"/>
        </a:p>
      </dgm:t>
    </dgm:pt>
    <dgm:pt modelId="{9C46C5BD-99C7-4B4F-8DCC-779A4BEA61FB}" type="sibTrans" cxnId="{E29486C9-A1B4-4210-AD4B-282E0630B7D9}">
      <dgm:prSet/>
      <dgm:spPr/>
      <dgm:t>
        <a:bodyPr/>
        <a:lstStyle/>
        <a:p>
          <a:endParaRPr lang="en-US"/>
        </a:p>
      </dgm:t>
    </dgm:pt>
    <dgm:pt modelId="{E2B35AFB-BD33-4819-9145-951792630DD0}">
      <dgm:prSet/>
      <dgm:spPr/>
      <dgm:t>
        <a:bodyPr/>
        <a:lstStyle/>
        <a:p>
          <a:r>
            <a:rPr lang="en-US"/>
            <a:t>By analyzing patient records, treatment data, and insurance claims, our SQL project provides data-driven healthcare insights. We gain essential information for informed decision-making and better patient care by using efficient SQL queries.</a:t>
          </a:r>
        </a:p>
      </dgm:t>
    </dgm:pt>
    <dgm:pt modelId="{52339CEA-B002-409A-9F56-4286B504488A}" type="parTrans" cxnId="{284D73CA-5DDE-4062-9D0D-7A43DAEDC108}">
      <dgm:prSet/>
      <dgm:spPr/>
      <dgm:t>
        <a:bodyPr/>
        <a:lstStyle/>
        <a:p>
          <a:endParaRPr lang="en-US"/>
        </a:p>
      </dgm:t>
    </dgm:pt>
    <dgm:pt modelId="{391E25AE-E40B-40FD-9D4D-88BCFB4085FE}" type="sibTrans" cxnId="{284D73CA-5DDE-4062-9D0D-7A43DAEDC108}">
      <dgm:prSet/>
      <dgm:spPr/>
      <dgm:t>
        <a:bodyPr/>
        <a:lstStyle/>
        <a:p>
          <a:endParaRPr lang="en-US"/>
        </a:p>
      </dgm:t>
    </dgm:pt>
    <dgm:pt modelId="{14B11032-2D5B-404D-9335-997D4C5CB193}">
      <dgm:prSet/>
      <dgm:spPr/>
      <dgm:t>
        <a:bodyPr/>
        <a:lstStyle/>
        <a:p>
          <a:r>
            <a:rPr lang="en-US" b="1"/>
            <a:t>Business Problem:</a:t>
          </a:r>
          <a:endParaRPr lang="en-US"/>
        </a:p>
      </dgm:t>
    </dgm:pt>
    <dgm:pt modelId="{D3827A24-A120-46BB-8D5E-B17D38584CA7}" type="parTrans" cxnId="{5D1F5F58-6D36-4141-B3DF-2B164EC29063}">
      <dgm:prSet/>
      <dgm:spPr/>
      <dgm:t>
        <a:bodyPr/>
        <a:lstStyle/>
        <a:p>
          <a:endParaRPr lang="en-US"/>
        </a:p>
      </dgm:t>
    </dgm:pt>
    <dgm:pt modelId="{D293DCAF-E2B5-4E8C-9AC0-9131C955B0F4}" type="sibTrans" cxnId="{5D1F5F58-6D36-4141-B3DF-2B164EC29063}">
      <dgm:prSet/>
      <dgm:spPr/>
      <dgm:t>
        <a:bodyPr/>
        <a:lstStyle/>
        <a:p>
          <a:endParaRPr lang="en-US"/>
        </a:p>
      </dgm:t>
    </dgm:pt>
    <dgm:pt modelId="{1EBCD58E-5423-4C34-813E-3E464171D824}">
      <dgm:prSet/>
      <dgm:spPr/>
      <dgm:t>
        <a:bodyPr/>
        <a:lstStyle/>
        <a:p>
          <a:r>
            <a:rPr lang="en-US"/>
            <a:t>Making strategic decisions in healthcare without data insights can lead to inefficiencies in patient care and resource allocation. It is difficult to extract significant patterns from complex patient data and treatment records.</a:t>
          </a:r>
        </a:p>
      </dgm:t>
    </dgm:pt>
    <dgm:pt modelId="{6A4F1B0D-9DE9-4F8D-87E5-668B62FD7705}" type="parTrans" cxnId="{FC33F4EF-7043-43F7-A096-9BFEE613B742}">
      <dgm:prSet/>
      <dgm:spPr/>
      <dgm:t>
        <a:bodyPr/>
        <a:lstStyle/>
        <a:p>
          <a:endParaRPr lang="en-US"/>
        </a:p>
      </dgm:t>
    </dgm:pt>
    <dgm:pt modelId="{53902EFD-E998-4203-AF7C-BE6D64439F44}" type="sibTrans" cxnId="{FC33F4EF-7043-43F7-A096-9BFEE613B742}">
      <dgm:prSet/>
      <dgm:spPr/>
      <dgm:t>
        <a:bodyPr/>
        <a:lstStyle/>
        <a:p>
          <a:endParaRPr lang="en-US"/>
        </a:p>
      </dgm:t>
    </dgm:pt>
    <dgm:pt modelId="{10AD617A-372A-4F07-8DB3-C13EAC85B27A}">
      <dgm:prSet/>
      <dgm:spPr/>
      <dgm:t>
        <a:bodyPr/>
        <a:lstStyle/>
        <a:p>
          <a:r>
            <a:rPr lang="en-US" b="1"/>
            <a:t>Solution Approach:</a:t>
          </a:r>
          <a:endParaRPr lang="en-US"/>
        </a:p>
      </dgm:t>
    </dgm:pt>
    <dgm:pt modelId="{0501BE36-2EFA-4035-8CA0-C0AD4019ABA5}" type="parTrans" cxnId="{08F24A78-C036-4075-ACCF-3C7F124779D5}">
      <dgm:prSet/>
      <dgm:spPr/>
      <dgm:t>
        <a:bodyPr/>
        <a:lstStyle/>
        <a:p>
          <a:endParaRPr lang="en-US"/>
        </a:p>
      </dgm:t>
    </dgm:pt>
    <dgm:pt modelId="{BBFA27FC-24C3-446B-B531-A7991E4F2904}" type="sibTrans" cxnId="{08F24A78-C036-4075-ACCF-3C7F124779D5}">
      <dgm:prSet/>
      <dgm:spPr/>
      <dgm:t>
        <a:bodyPr/>
        <a:lstStyle/>
        <a:p>
          <a:endParaRPr lang="en-US"/>
        </a:p>
      </dgm:t>
    </dgm:pt>
    <dgm:pt modelId="{8A2A2F12-E469-4812-B955-070FE6074C16}">
      <dgm:prSet/>
      <dgm:spPr/>
      <dgm:t>
        <a:bodyPr/>
        <a:lstStyle/>
        <a:p>
          <a:r>
            <a:rPr lang="en-US"/>
            <a:t>We handle this difficulty by integrating and analyzing data with SQL, allowing us to identify trends, correlations, and opportunities. Our optimized queries deliver actionable information that guide healthcare decisions and optimize resources for better patient outcomes.</a:t>
          </a:r>
        </a:p>
      </dgm:t>
    </dgm:pt>
    <dgm:pt modelId="{C5D5DCCE-ED69-40ED-81C4-F2E2597B4D8F}" type="parTrans" cxnId="{97AC0FD1-3B9B-4C61-8983-901CCDBEAEA2}">
      <dgm:prSet/>
      <dgm:spPr/>
      <dgm:t>
        <a:bodyPr/>
        <a:lstStyle/>
        <a:p>
          <a:endParaRPr lang="en-US"/>
        </a:p>
      </dgm:t>
    </dgm:pt>
    <dgm:pt modelId="{41E6D9DE-D1BA-4283-802F-C364BC0ECC19}" type="sibTrans" cxnId="{97AC0FD1-3B9B-4C61-8983-901CCDBEAEA2}">
      <dgm:prSet/>
      <dgm:spPr/>
      <dgm:t>
        <a:bodyPr/>
        <a:lstStyle/>
        <a:p>
          <a:endParaRPr lang="en-US"/>
        </a:p>
      </dgm:t>
    </dgm:pt>
    <dgm:pt modelId="{1B6F7950-B6DA-414D-BAD1-343BCEEF78CF}" type="pres">
      <dgm:prSet presAssocID="{C422358E-8741-46A9-B872-28172B07892A}" presName="root" presStyleCnt="0">
        <dgm:presLayoutVars>
          <dgm:dir/>
          <dgm:resizeHandles val="exact"/>
        </dgm:presLayoutVars>
      </dgm:prSet>
      <dgm:spPr/>
    </dgm:pt>
    <dgm:pt modelId="{F692CAE4-F9A7-434E-8883-1EE33C1C9A98}" type="pres">
      <dgm:prSet presAssocID="{1BD34FA5-E6D4-49F4-819B-B204F12552F7}" presName="compNode" presStyleCnt="0"/>
      <dgm:spPr/>
    </dgm:pt>
    <dgm:pt modelId="{2B7A1D4F-B941-4566-AAA0-115A52B76FDC}" type="pres">
      <dgm:prSet presAssocID="{1BD34FA5-E6D4-49F4-819B-B204F12552F7}" presName="bgRect" presStyleLbl="bgShp" presStyleIdx="0" presStyleCnt="3"/>
      <dgm:spPr/>
    </dgm:pt>
    <dgm:pt modelId="{08881320-7842-4AF6-8304-9AA26BFFEACB}" type="pres">
      <dgm:prSet presAssocID="{1BD34FA5-E6D4-49F4-819B-B204F12552F7}"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89E91B49-143A-4E69-9537-9B1A51FAF462}" type="pres">
      <dgm:prSet presAssocID="{1BD34FA5-E6D4-49F4-819B-B204F12552F7}" presName="spaceRect" presStyleCnt="0"/>
      <dgm:spPr/>
    </dgm:pt>
    <dgm:pt modelId="{71555A33-9E72-4908-BCDD-550AAC56DA9C}" type="pres">
      <dgm:prSet presAssocID="{1BD34FA5-E6D4-49F4-819B-B204F12552F7}" presName="parTx" presStyleLbl="revTx" presStyleIdx="0" presStyleCnt="6">
        <dgm:presLayoutVars>
          <dgm:chMax val="0"/>
          <dgm:chPref val="0"/>
        </dgm:presLayoutVars>
      </dgm:prSet>
      <dgm:spPr/>
    </dgm:pt>
    <dgm:pt modelId="{F4E5D033-CA1F-447F-8FB9-9925214CFDBB}" type="pres">
      <dgm:prSet presAssocID="{1BD34FA5-E6D4-49F4-819B-B204F12552F7}" presName="desTx" presStyleLbl="revTx" presStyleIdx="1" presStyleCnt="6">
        <dgm:presLayoutVars/>
      </dgm:prSet>
      <dgm:spPr/>
    </dgm:pt>
    <dgm:pt modelId="{9FD43345-8F65-4464-9BCC-9F3AF0AF2724}" type="pres">
      <dgm:prSet presAssocID="{9C46C5BD-99C7-4B4F-8DCC-779A4BEA61FB}" presName="sibTrans" presStyleCnt="0"/>
      <dgm:spPr/>
    </dgm:pt>
    <dgm:pt modelId="{3C754699-AC35-4425-A5DE-274CAB35BEAA}" type="pres">
      <dgm:prSet presAssocID="{14B11032-2D5B-404D-9335-997D4C5CB193}" presName="compNode" presStyleCnt="0"/>
      <dgm:spPr/>
    </dgm:pt>
    <dgm:pt modelId="{786FEBB7-EDE0-445D-897C-D1F0CCF4C382}" type="pres">
      <dgm:prSet presAssocID="{14B11032-2D5B-404D-9335-997D4C5CB193}" presName="bgRect" presStyleLbl="bgShp" presStyleIdx="1" presStyleCnt="3"/>
      <dgm:spPr/>
    </dgm:pt>
    <dgm:pt modelId="{7F82521D-95E5-4950-96D1-B548B89580E5}" type="pres">
      <dgm:prSet presAssocID="{14B11032-2D5B-404D-9335-997D4C5CB193}"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tethoscope"/>
        </a:ext>
      </dgm:extLst>
    </dgm:pt>
    <dgm:pt modelId="{9E3D342D-6D6E-40E7-829F-262EFCAC2394}" type="pres">
      <dgm:prSet presAssocID="{14B11032-2D5B-404D-9335-997D4C5CB193}" presName="spaceRect" presStyleCnt="0"/>
      <dgm:spPr/>
    </dgm:pt>
    <dgm:pt modelId="{336FA0E1-4837-449D-9D16-3AD54ECB73BF}" type="pres">
      <dgm:prSet presAssocID="{14B11032-2D5B-404D-9335-997D4C5CB193}" presName="parTx" presStyleLbl="revTx" presStyleIdx="2" presStyleCnt="6">
        <dgm:presLayoutVars>
          <dgm:chMax val="0"/>
          <dgm:chPref val="0"/>
        </dgm:presLayoutVars>
      </dgm:prSet>
      <dgm:spPr/>
    </dgm:pt>
    <dgm:pt modelId="{FD64332E-107D-470C-BE8D-777A158BCA90}" type="pres">
      <dgm:prSet presAssocID="{14B11032-2D5B-404D-9335-997D4C5CB193}" presName="desTx" presStyleLbl="revTx" presStyleIdx="3" presStyleCnt="6">
        <dgm:presLayoutVars/>
      </dgm:prSet>
      <dgm:spPr/>
    </dgm:pt>
    <dgm:pt modelId="{5A2EEA8C-259C-457E-AA81-381388CCD8E3}" type="pres">
      <dgm:prSet presAssocID="{D293DCAF-E2B5-4E8C-9AC0-9131C955B0F4}" presName="sibTrans" presStyleCnt="0"/>
      <dgm:spPr/>
    </dgm:pt>
    <dgm:pt modelId="{3E85F7AE-CB52-430C-A275-512EDAAF0C76}" type="pres">
      <dgm:prSet presAssocID="{10AD617A-372A-4F07-8DB3-C13EAC85B27A}" presName="compNode" presStyleCnt="0"/>
      <dgm:spPr/>
    </dgm:pt>
    <dgm:pt modelId="{485D897B-AC06-4FB7-AE89-38C4594196AC}" type="pres">
      <dgm:prSet presAssocID="{10AD617A-372A-4F07-8DB3-C13EAC85B27A}" presName="bgRect" presStyleLbl="bgShp" presStyleIdx="2" presStyleCnt="3"/>
      <dgm:spPr/>
    </dgm:pt>
    <dgm:pt modelId="{EE313A9B-AEE0-4CE5-ABA8-E5D04CC7796D}" type="pres">
      <dgm:prSet presAssocID="{10AD617A-372A-4F07-8DB3-C13EAC85B27A}"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rocessor"/>
        </a:ext>
      </dgm:extLst>
    </dgm:pt>
    <dgm:pt modelId="{0361A13F-6512-40A9-9B15-C6AEE1E665EC}" type="pres">
      <dgm:prSet presAssocID="{10AD617A-372A-4F07-8DB3-C13EAC85B27A}" presName="spaceRect" presStyleCnt="0"/>
      <dgm:spPr/>
    </dgm:pt>
    <dgm:pt modelId="{F952DD0F-51BF-4024-925E-3864EDED5A92}" type="pres">
      <dgm:prSet presAssocID="{10AD617A-372A-4F07-8DB3-C13EAC85B27A}" presName="parTx" presStyleLbl="revTx" presStyleIdx="4" presStyleCnt="6">
        <dgm:presLayoutVars>
          <dgm:chMax val="0"/>
          <dgm:chPref val="0"/>
        </dgm:presLayoutVars>
      </dgm:prSet>
      <dgm:spPr/>
    </dgm:pt>
    <dgm:pt modelId="{F795A929-85EC-4544-82A6-C8E31AB115F8}" type="pres">
      <dgm:prSet presAssocID="{10AD617A-372A-4F07-8DB3-C13EAC85B27A}" presName="desTx" presStyleLbl="revTx" presStyleIdx="5" presStyleCnt="6">
        <dgm:presLayoutVars/>
      </dgm:prSet>
      <dgm:spPr/>
    </dgm:pt>
  </dgm:ptLst>
  <dgm:cxnLst>
    <dgm:cxn modelId="{267F1209-FDC0-45AC-9103-3A586E092C76}" type="presOf" srcId="{8A2A2F12-E469-4812-B955-070FE6074C16}" destId="{F795A929-85EC-4544-82A6-C8E31AB115F8}" srcOrd="0" destOrd="0" presId="urn:microsoft.com/office/officeart/2018/2/layout/IconVerticalSolidList"/>
    <dgm:cxn modelId="{4B49F03A-7C41-40CB-81F3-D6607ADE7F0F}" type="presOf" srcId="{1EBCD58E-5423-4C34-813E-3E464171D824}" destId="{FD64332E-107D-470C-BE8D-777A158BCA90}" srcOrd="0" destOrd="0" presId="urn:microsoft.com/office/officeart/2018/2/layout/IconVerticalSolidList"/>
    <dgm:cxn modelId="{5D1F5F58-6D36-4141-B3DF-2B164EC29063}" srcId="{C422358E-8741-46A9-B872-28172B07892A}" destId="{14B11032-2D5B-404D-9335-997D4C5CB193}" srcOrd="1" destOrd="0" parTransId="{D3827A24-A120-46BB-8D5E-B17D38584CA7}" sibTransId="{D293DCAF-E2B5-4E8C-9AC0-9131C955B0F4}"/>
    <dgm:cxn modelId="{08F24A78-C036-4075-ACCF-3C7F124779D5}" srcId="{C422358E-8741-46A9-B872-28172B07892A}" destId="{10AD617A-372A-4F07-8DB3-C13EAC85B27A}" srcOrd="2" destOrd="0" parTransId="{0501BE36-2EFA-4035-8CA0-C0AD4019ABA5}" sibTransId="{BBFA27FC-24C3-446B-B531-A7991E4F2904}"/>
    <dgm:cxn modelId="{5771F07C-C5C7-45B7-BA1F-9488C450F536}" type="presOf" srcId="{14B11032-2D5B-404D-9335-997D4C5CB193}" destId="{336FA0E1-4837-449D-9D16-3AD54ECB73BF}" srcOrd="0" destOrd="0" presId="urn:microsoft.com/office/officeart/2018/2/layout/IconVerticalSolidList"/>
    <dgm:cxn modelId="{A0192FAA-ADBC-4B90-92D4-E0C984457FDB}" type="presOf" srcId="{C422358E-8741-46A9-B872-28172B07892A}" destId="{1B6F7950-B6DA-414D-BAD1-343BCEEF78CF}" srcOrd="0" destOrd="0" presId="urn:microsoft.com/office/officeart/2018/2/layout/IconVerticalSolidList"/>
    <dgm:cxn modelId="{446492BF-3467-469F-905F-F17305F5A4D5}" type="presOf" srcId="{10AD617A-372A-4F07-8DB3-C13EAC85B27A}" destId="{F952DD0F-51BF-4024-925E-3864EDED5A92}" srcOrd="0" destOrd="0" presId="urn:microsoft.com/office/officeart/2018/2/layout/IconVerticalSolidList"/>
    <dgm:cxn modelId="{E29486C9-A1B4-4210-AD4B-282E0630B7D9}" srcId="{C422358E-8741-46A9-B872-28172B07892A}" destId="{1BD34FA5-E6D4-49F4-819B-B204F12552F7}" srcOrd="0" destOrd="0" parTransId="{DEB384C2-4B38-4A82-A5E6-20631AF82ABE}" sibTransId="{9C46C5BD-99C7-4B4F-8DCC-779A4BEA61FB}"/>
    <dgm:cxn modelId="{284D73CA-5DDE-4062-9D0D-7A43DAEDC108}" srcId="{1BD34FA5-E6D4-49F4-819B-B204F12552F7}" destId="{E2B35AFB-BD33-4819-9145-951792630DD0}" srcOrd="0" destOrd="0" parTransId="{52339CEA-B002-409A-9F56-4286B504488A}" sibTransId="{391E25AE-E40B-40FD-9D4D-88BCFB4085FE}"/>
    <dgm:cxn modelId="{97AC0FD1-3B9B-4C61-8983-901CCDBEAEA2}" srcId="{10AD617A-372A-4F07-8DB3-C13EAC85B27A}" destId="{8A2A2F12-E469-4812-B955-070FE6074C16}" srcOrd="0" destOrd="0" parTransId="{C5D5DCCE-ED69-40ED-81C4-F2E2597B4D8F}" sibTransId="{41E6D9DE-D1BA-4283-802F-C364BC0ECC19}"/>
    <dgm:cxn modelId="{0CB3E7D1-068A-4781-BCB0-7F75AEC4F7EC}" type="presOf" srcId="{1BD34FA5-E6D4-49F4-819B-B204F12552F7}" destId="{71555A33-9E72-4908-BCDD-550AAC56DA9C}" srcOrd="0" destOrd="0" presId="urn:microsoft.com/office/officeart/2018/2/layout/IconVerticalSolidList"/>
    <dgm:cxn modelId="{868ABFD6-415A-4492-B4FD-225097B771A0}" type="presOf" srcId="{E2B35AFB-BD33-4819-9145-951792630DD0}" destId="{F4E5D033-CA1F-447F-8FB9-9925214CFDBB}" srcOrd="0" destOrd="0" presId="urn:microsoft.com/office/officeart/2018/2/layout/IconVerticalSolidList"/>
    <dgm:cxn modelId="{FC33F4EF-7043-43F7-A096-9BFEE613B742}" srcId="{14B11032-2D5B-404D-9335-997D4C5CB193}" destId="{1EBCD58E-5423-4C34-813E-3E464171D824}" srcOrd="0" destOrd="0" parTransId="{6A4F1B0D-9DE9-4F8D-87E5-668B62FD7705}" sibTransId="{53902EFD-E998-4203-AF7C-BE6D64439F44}"/>
    <dgm:cxn modelId="{69FC4D18-BA26-49AB-8D6E-5C1B702E252E}" type="presParOf" srcId="{1B6F7950-B6DA-414D-BAD1-343BCEEF78CF}" destId="{F692CAE4-F9A7-434E-8883-1EE33C1C9A98}" srcOrd="0" destOrd="0" presId="urn:microsoft.com/office/officeart/2018/2/layout/IconVerticalSolidList"/>
    <dgm:cxn modelId="{650A8788-EC9E-4B38-9EC5-DCF9AAEE5501}" type="presParOf" srcId="{F692CAE4-F9A7-434E-8883-1EE33C1C9A98}" destId="{2B7A1D4F-B941-4566-AAA0-115A52B76FDC}" srcOrd="0" destOrd="0" presId="urn:microsoft.com/office/officeart/2018/2/layout/IconVerticalSolidList"/>
    <dgm:cxn modelId="{597EB49A-9F82-43E4-826C-F4E247FCF263}" type="presParOf" srcId="{F692CAE4-F9A7-434E-8883-1EE33C1C9A98}" destId="{08881320-7842-4AF6-8304-9AA26BFFEACB}" srcOrd="1" destOrd="0" presId="urn:microsoft.com/office/officeart/2018/2/layout/IconVerticalSolidList"/>
    <dgm:cxn modelId="{85881AF3-92BF-4404-BDAF-AE31A03F70C8}" type="presParOf" srcId="{F692CAE4-F9A7-434E-8883-1EE33C1C9A98}" destId="{89E91B49-143A-4E69-9537-9B1A51FAF462}" srcOrd="2" destOrd="0" presId="urn:microsoft.com/office/officeart/2018/2/layout/IconVerticalSolidList"/>
    <dgm:cxn modelId="{022D47E0-F59E-46FD-A3B0-CFC06307B10B}" type="presParOf" srcId="{F692CAE4-F9A7-434E-8883-1EE33C1C9A98}" destId="{71555A33-9E72-4908-BCDD-550AAC56DA9C}" srcOrd="3" destOrd="0" presId="urn:microsoft.com/office/officeart/2018/2/layout/IconVerticalSolidList"/>
    <dgm:cxn modelId="{0E82221B-261F-4D99-B8C5-50125DA68E3D}" type="presParOf" srcId="{F692CAE4-F9A7-434E-8883-1EE33C1C9A98}" destId="{F4E5D033-CA1F-447F-8FB9-9925214CFDBB}" srcOrd="4" destOrd="0" presId="urn:microsoft.com/office/officeart/2018/2/layout/IconVerticalSolidList"/>
    <dgm:cxn modelId="{FA3E5143-B263-485F-9C75-525681A1A6D6}" type="presParOf" srcId="{1B6F7950-B6DA-414D-BAD1-343BCEEF78CF}" destId="{9FD43345-8F65-4464-9BCC-9F3AF0AF2724}" srcOrd="1" destOrd="0" presId="urn:microsoft.com/office/officeart/2018/2/layout/IconVerticalSolidList"/>
    <dgm:cxn modelId="{A83DBD56-555B-4397-B226-42F0443BD2BF}" type="presParOf" srcId="{1B6F7950-B6DA-414D-BAD1-343BCEEF78CF}" destId="{3C754699-AC35-4425-A5DE-274CAB35BEAA}" srcOrd="2" destOrd="0" presId="urn:microsoft.com/office/officeart/2018/2/layout/IconVerticalSolidList"/>
    <dgm:cxn modelId="{C4FAD851-F814-4508-BB9F-B15538A5DE04}" type="presParOf" srcId="{3C754699-AC35-4425-A5DE-274CAB35BEAA}" destId="{786FEBB7-EDE0-445D-897C-D1F0CCF4C382}" srcOrd="0" destOrd="0" presId="urn:microsoft.com/office/officeart/2018/2/layout/IconVerticalSolidList"/>
    <dgm:cxn modelId="{9085DFDC-7CC9-4C10-A849-E7C9E6549A09}" type="presParOf" srcId="{3C754699-AC35-4425-A5DE-274CAB35BEAA}" destId="{7F82521D-95E5-4950-96D1-B548B89580E5}" srcOrd="1" destOrd="0" presId="urn:microsoft.com/office/officeart/2018/2/layout/IconVerticalSolidList"/>
    <dgm:cxn modelId="{77FE65F3-7C74-4FD1-8AE0-971C45AD4DD6}" type="presParOf" srcId="{3C754699-AC35-4425-A5DE-274CAB35BEAA}" destId="{9E3D342D-6D6E-40E7-829F-262EFCAC2394}" srcOrd="2" destOrd="0" presId="urn:microsoft.com/office/officeart/2018/2/layout/IconVerticalSolidList"/>
    <dgm:cxn modelId="{7ACF71A6-F36E-43E8-85CB-6A9072F4C873}" type="presParOf" srcId="{3C754699-AC35-4425-A5DE-274CAB35BEAA}" destId="{336FA0E1-4837-449D-9D16-3AD54ECB73BF}" srcOrd="3" destOrd="0" presId="urn:microsoft.com/office/officeart/2018/2/layout/IconVerticalSolidList"/>
    <dgm:cxn modelId="{A57058A8-4768-4001-A6E6-F712D9D74302}" type="presParOf" srcId="{3C754699-AC35-4425-A5DE-274CAB35BEAA}" destId="{FD64332E-107D-470C-BE8D-777A158BCA90}" srcOrd="4" destOrd="0" presId="urn:microsoft.com/office/officeart/2018/2/layout/IconVerticalSolidList"/>
    <dgm:cxn modelId="{F226A63B-6358-4FA8-B258-0F390668A512}" type="presParOf" srcId="{1B6F7950-B6DA-414D-BAD1-343BCEEF78CF}" destId="{5A2EEA8C-259C-457E-AA81-381388CCD8E3}" srcOrd="3" destOrd="0" presId="urn:microsoft.com/office/officeart/2018/2/layout/IconVerticalSolidList"/>
    <dgm:cxn modelId="{9B95DD00-A7BC-476C-90B0-ABD34D0348B6}" type="presParOf" srcId="{1B6F7950-B6DA-414D-BAD1-343BCEEF78CF}" destId="{3E85F7AE-CB52-430C-A275-512EDAAF0C76}" srcOrd="4" destOrd="0" presId="urn:microsoft.com/office/officeart/2018/2/layout/IconVerticalSolidList"/>
    <dgm:cxn modelId="{BBF5F41F-60F6-4E96-AEE6-A8A430F87A34}" type="presParOf" srcId="{3E85F7AE-CB52-430C-A275-512EDAAF0C76}" destId="{485D897B-AC06-4FB7-AE89-38C4594196AC}" srcOrd="0" destOrd="0" presId="urn:microsoft.com/office/officeart/2018/2/layout/IconVerticalSolidList"/>
    <dgm:cxn modelId="{D46F95A7-8120-4AF4-AB15-43178CEB02A4}" type="presParOf" srcId="{3E85F7AE-CB52-430C-A275-512EDAAF0C76}" destId="{EE313A9B-AEE0-4CE5-ABA8-E5D04CC7796D}" srcOrd="1" destOrd="0" presId="urn:microsoft.com/office/officeart/2018/2/layout/IconVerticalSolidList"/>
    <dgm:cxn modelId="{AAEDA429-BC6B-4CCF-8FD8-575D888BA794}" type="presParOf" srcId="{3E85F7AE-CB52-430C-A275-512EDAAF0C76}" destId="{0361A13F-6512-40A9-9B15-C6AEE1E665EC}" srcOrd="2" destOrd="0" presId="urn:microsoft.com/office/officeart/2018/2/layout/IconVerticalSolidList"/>
    <dgm:cxn modelId="{B1668D9C-309A-4071-9DE8-E9040D0AC7BB}" type="presParOf" srcId="{3E85F7AE-CB52-430C-A275-512EDAAF0C76}" destId="{F952DD0F-51BF-4024-925E-3864EDED5A92}" srcOrd="3" destOrd="0" presId="urn:microsoft.com/office/officeart/2018/2/layout/IconVerticalSolidList"/>
    <dgm:cxn modelId="{65E69F50-C46F-4218-8BC9-0FD797DD0E8E}" type="presParOf" srcId="{3E85F7AE-CB52-430C-A275-512EDAAF0C76}" destId="{F795A929-85EC-4544-82A6-C8E31AB115F8}" srcOrd="4"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901D267-6553-4E44-84C3-0388AEF3E905}" type="doc">
      <dgm:prSet loTypeId="urn:microsoft.com/office/officeart/2005/8/layout/hierarchy1" loCatId="hierarchy" qsTypeId="urn:microsoft.com/office/officeart/2005/8/quickstyle/simple1" qsCatId="simple" csTypeId="urn:microsoft.com/office/officeart/2005/8/colors/accent0_2" csCatId="mainScheme"/>
      <dgm:spPr/>
      <dgm:t>
        <a:bodyPr/>
        <a:lstStyle/>
        <a:p>
          <a:endParaRPr lang="en-US"/>
        </a:p>
      </dgm:t>
    </dgm:pt>
    <dgm:pt modelId="{72B1BD9F-FE2E-40A0-BBC7-EBB35C95C831}">
      <dgm:prSet/>
      <dgm:spPr/>
      <dgm:t>
        <a:bodyPr/>
        <a:lstStyle/>
        <a:p>
          <a:r>
            <a:rPr lang="en-US" b="1" dirty="0"/>
            <a:t>Indexing for Performance: </a:t>
          </a:r>
          <a:r>
            <a:rPr lang="en-US" dirty="0"/>
            <a:t>We strategically applied indexes to essential columns, enhancing query speed and minimizing the time required for data retrieval. This indexing approach significantly accelerates analysis, especially for large datasets.</a:t>
          </a:r>
        </a:p>
      </dgm:t>
    </dgm:pt>
    <dgm:pt modelId="{0A802645-92B2-4D3F-B8C5-164DA007A74C}" type="parTrans" cxnId="{2298A558-4171-41DD-9FE0-D27A3AC0E392}">
      <dgm:prSet/>
      <dgm:spPr/>
      <dgm:t>
        <a:bodyPr/>
        <a:lstStyle/>
        <a:p>
          <a:endParaRPr lang="en-US"/>
        </a:p>
      </dgm:t>
    </dgm:pt>
    <dgm:pt modelId="{0DA148BD-8840-4FD6-9A97-B29CC4A57DBA}" type="sibTrans" cxnId="{2298A558-4171-41DD-9FE0-D27A3AC0E392}">
      <dgm:prSet/>
      <dgm:spPr/>
      <dgm:t>
        <a:bodyPr/>
        <a:lstStyle/>
        <a:p>
          <a:endParaRPr lang="en-US"/>
        </a:p>
      </dgm:t>
    </dgm:pt>
    <dgm:pt modelId="{BA90E60B-E529-4552-9BE1-0337B072DED9}">
      <dgm:prSet/>
      <dgm:spPr/>
      <dgm:t>
        <a:bodyPr/>
        <a:lstStyle/>
        <a:p>
          <a:r>
            <a:rPr lang="en-US" b="1" i="0"/>
            <a:t>Direct Join Approach: </a:t>
          </a:r>
          <a:r>
            <a:rPr lang="en-US" b="0" i="0"/>
            <a:t>Replaced the subquery in the CTE with a direct join approach for aggregating data. This can help the query optimizer choose a better execution plan, potentially improving performance.</a:t>
          </a:r>
          <a:endParaRPr lang="en-US"/>
        </a:p>
      </dgm:t>
    </dgm:pt>
    <dgm:pt modelId="{3DA141C7-86F0-4BA9-9D80-1F5C7070D010}" type="parTrans" cxnId="{BFB8B72A-B853-4C33-9322-2E4A2430A54E}">
      <dgm:prSet/>
      <dgm:spPr/>
      <dgm:t>
        <a:bodyPr/>
        <a:lstStyle/>
        <a:p>
          <a:endParaRPr lang="en-US"/>
        </a:p>
      </dgm:t>
    </dgm:pt>
    <dgm:pt modelId="{555002D0-3A92-49CA-9454-92FF9A40C5F6}" type="sibTrans" cxnId="{BFB8B72A-B853-4C33-9322-2E4A2430A54E}">
      <dgm:prSet/>
      <dgm:spPr/>
      <dgm:t>
        <a:bodyPr/>
        <a:lstStyle/>
        <a:p>
          <a:endParaRPr lang="en-US"/>
        </a:p>
      </dgm:t>
    </dgm:pt>
    <dgm:pt modelId="{78A05B9E-444C-4923-B36C-0F3A36C2F494}">
      <dgm:prSet/>
      <dgm:spPr/>
      <dgm:t>
        <a:bodyPr/>
        <a:lstStyle/>
        <a:p>
          <a:r>
            <a:rPr lang="en-US" b="1" i="0"/>
            <a:t>Limited Columns in Subquery</a:t>
          </a:r>
          <a:r>
            <a:rPr lang="en-US" b="0" i="0"/>
            <a:t>: Advised selecting only the necessary columns in the subquery of the CTE. This reduces the data that needs to be processed and transmitted between steps, enhancing performance.</a:t>
          </a:r>
          <a:endParaRPr lang="en-US"/>
        </a:p>
      </dgm:t>
    </dgm:pt>
    <dgm:pt modelId="{369390EB-5EE4-404E-8E70-D02497C67873}" type="parTrans" cxnId="{212F480B-DF7D-4C12-A201-E34126744D28}">
      <dgm:prSet/>
      <dgm:spPr/>
      <dgm:t>
        <a:bodyPr/>
        <a:lstStyle/>
        <a:p>
          <a:endParaRPr lang="en-US"/>
        </a:p>
      </dgm:t>
    </dgm:pt>
    <dgm:pt modelId="{B20010DC-FD91-4DFB-832F-2B84939F4533}" type="sibTrans" cxnId="{212F480B-DF7D-4C12-A201-E34126744D28}">
      <dgm:prSet/>
      <dgm:spPr/>
      <dgm:t>
        <a:bodyPr/>
        <a:lstStyle/>
        <a:p>
          <a:endParaRPr lang="en-US"/>
        </a:p>
      </dgm:t>
    </dgm:pt>
    <dgm:pt modelId="{7C766A75-7C00-48D8-917C-EF8DBE66B45B}" type="pres">
      <dgm:prSet presAssocID="{D901D267-6553-4E44-84C3-0388AEF3E905}" presName="hierChild1" presStyleCnt="0">
        <dgm:presLayoutVars>
          <dgm:chPref val="1"/>
          <dgm:dir/>
          <dgm:animOne val="branch"/>
          <dgm:animLvl val="lvl"/>
          <dgm:resizeHandles/>
        </dgm:presLayoutVars>
      </dgm:prSet>
      <dgm:spPr/>
    </dgm:pt>
    <dgm:pt modelId="{9A1CA300-68B0-4038-81F1-ED8652763EE4}" type="pres">
      <dgm:prSet presAssocID="{72B1BD9F-FE2E-40A0-BBC7-EBB35C95C831}" presName="hierRoot1" presStyleCnt="0"/>
      <dgm:spPr/>
    </dgm:pt>
    <dgm:pt modelId="{8F416DA4-5D0E-4D87-96F5-142F33BFE0FA}" type="pres">
      <dgm:prSet presAssocID="{72B1BD9F-FE2E-40A0-BBC7-EBB35C95C831}" presName="composite" presStyleCnt="0"/>
      <dgm:spPr/>
    </dgm:pt>
    <dgm:pt modelId="{F6E72A93-6D7A-4CFA-B81D-52CCC99908D1}" type="pres">
      <dgm:prSet presAssocID="{72B1BD9F-FE2E-40A0-BBC7-EBB35C95C831}" presName="background" presStyleLbl="node0" presStyleIdx="0" presStyleCnt="3"/>
      <dgm:spPr/>
    </dgm:pt>
    <dgm:pt modelId="{47F5CF40-F108-4D55-A9D0-50BDC1B2E599}" type="pres">
      <dgm:prSet presAssocID="{72B1BD9F-FE2E-40A0-BBC7-EBB35C95C831}" presName="text" presStyleLbl="fgAcc0" presStyleIdx="0" presStyleCnt="3">
        <dgm:presLayoutVars>
          <dgm:chPref val="3"/>
        </dgm:presLayoutVars>
      </dgm:prSet>
      <dgm:spPr/>
    </dgm:pt>
    <dgm:pt modelId="{39EA3048-CB60-4A6A-ABB8-849D877AC65C}" type="pres">
      <dgm:prSet presAssocID="{72B1BD9F-FE2E-40A0-BBC7-EBB35C95C831}" presName="hierChild2" presStyleCnt="0"/>
      <dgm:spPr/>
    </dgm:pt>
    <dgm:pt modelId="{9A74E0FA-14C0-4AD9-B333-A38F71CC11D8}" type="pres">
      <dgm:prSet presAssocID="{BA90E60B-E529-4552-9BE1-0337B072DED9}" presName="hierRoot1" presStyleCnt="0"/>
      <dgm:spPr/>
    </dgm:pt>
    <dgm:pt modelId="{ACB6BEA8-A625-4A15-8FFD-586F69AF2C16}" type="pres">
      <dgm:prSet presAssocID="{BA90E60B-E529-4552-9BE1-0337B072DED9}" presName="composite" presStyleCnt="0"/>
      <dgm:spPr/>
    </dgm:pt>
    <dgm:pt modelId="{41438B21-839A-43CC-85E6-A799EF81D7D9}" type="pres">
      <dgm:prSet presAssocID="{BA90E60B-E529-4552-9BE1-0337B072DED9}" presName="background" presStyleLbl="node0" presStyleIdx="1" presStyleCnt="3"/>
      <dgm:spPr/>
    </dgm:pt>
    <dgm:pt modelId="{15F66EE4-A512-4909-8709-6D2CFFB5E02D}" type="pres">
      <dgm:prSet presAssocID="{BA90E60B-E529-4552-9BE1-0337B072DED9}" presName="text" presStyleLbl="fgAcc0" presStyleIdx="1" presStyleCnt="3">
        <dgm:presLayoutVars>
          <dgm:chPref val="3"/>
        </dgm:presLayoutVars>
      </dgm:prSet>
      <dgm:spPr/>
    </dgm:pt>
    <dgm:pt modelId="{46A38924-D467-4EBD-965B-55FBB45A0A80}" type="pres">
      <dgm:prSet presAssocID="{BA90E60B-E529-4552-9BE1-0337B072DED9}" presName="hierChild2" presStyleCnt="0"/>
      <dgm:spPr/>
    </dgm:pt>
    <dgm:pt modelId="{58CCED10-3867-4322-BC62-97FE8B4DFF8D}" type="pres">
      <dgm:prSet presAssocID="{78A05B9E-444C-4923-B36C-0F3A36C2F494}" presName="hierRoot1" presStyleCnt="0"/>
      <dgm:spPr/>
    </dgm:pt>
    <dgm:pt modelId="{D981BBCA-8B27-4834-80CB-15600FBE0EF7}" type="pres">
      <dgm:prSet presAssocID="{78A05B9E-444C-4923-B36C-0F3A36C2F494}" presName="composite" presStyleCnt="0"/>
      <dgm:spPr/>
    </dgm:pt>
    <dgm:pt modelId="{8238D67B-5233-4693-8DDF-85B0FB2E0878}" type="pres">
      <dgm:prSet presAssocID="{78A05B9E-444C-4923-B36C-0F3A36C2F494}" presName="background" presStyleLbl="node0" presStyleIdx="2" presStyleCnt="3"/>
      <dgm:spPr/>
    </dgm:pt>
    <dgm:pt modelId="{E46AB9F7-83D4-4987-8594-F7DCEE55DEFF}" type="pres">
      <dgm:prSet presAssocID="{78A05B9E-444C-4923-B36C-0F3A36C2F494}" presName="text" presStyleLbl="fgAcc0" presStyleIdx="2" presStyleCnt="3">
        <dgm:presLayoutVars>
          <dgm:chPref val="3"/>
        </dgm:presLayoutVars>
      </dgm:prSet>
      <dgm:spPr/>
    </dgm:pt>
    <dgm:pt modelId="{A47E9E5E-5B42-431B-B4B7-59925217441D}" type="pres">
      <dgm:prSet presAssocID="{78A05B9E-444C-4923-B36C-0F3A36C2F494}" presName="hierChild2" presStyleCnt="0"/>
      <dgm:spPr/>
    </dgm:pt>
  </dgm:ptLst>
  <dgm:cxnLst>
    <dgm:cxn modelId="{212F480B-DF7D-4C12-A201-E34126744D28}" srcId="{D901D267-6553-4E44-84C3-0388AEF3E905}" destId="{78A05B9E-444C-4923-B36C-0F3A36C2F494}" srcOrd="2" destOrd="0" parTransId="{369390EB-5EE4-404E-8E70-D02497C67873}" sibTransId="{B20010DC-FD91-4DFB-832F-2B84939F4533}"/>
    <dgm:cxn modelId="{BFB8B72A-B853-4C33-9322-2E4A2430A54E}" srcId="{D901D267-6553-4E44-84C3-0388AEF3E905}" destId="{BA90E60B-E529-4552-9BE1-0337B072DED9}" srcOrd="1" destOrd="0" parTransId="{3DA141C7-86F0-4BA9-9D80-1F5C7070D010}" sibTransId="{555002D0-3A92-49CA-9454-92FF9A40C5F6}"/>
    <dgm:cxn modelId="{E9637A32-8560-41B4-983C-88530555A13A}" type="presOf" srcId="{BA90E60B-E529-4552-9BE1-0337B072DED9}" destId="{15F66EE4-A512-4909-8709-6D2CFFB5E02D}" srcOrd="0" destOrd="0" presId="urn:microsoft.com/office/officeart/2005/8/layout/hierarchy1"/>
    <dgm:cxn modelId="{2298A558-4171-41DD-9FE0-D27A3AC0E392}" srcId="{D901D267-6553-4E44-84C3-0388AEF3E905}" destId="{72B1BD9F-FE2E-40A0-BBC7-EBB35C95C831}" srcOrd="0" destOrd="0" parTransId="{0A802645-92B2-4D3F-B8C5-164DA007A74C}" sibTransId="{0DA148BD-8840-4FD6-9A97-B29CC4A57DBA}"/>
    <dgm:cxn modelId="{A4398489-AF9F-419B-840E-3E857A90F0BA}" type="presOf" srcId="{78A05B9E-444C-4923-B36C-0F3A36C2F494}" destId="{E46AB9F7-83D4-4987-8594-F7DCEE55DEFF}" srcOrd="0" destOrd="0" presId="urn:microsoft.com/office/officeart/2005/8/layout/hierarchy1"/>
    <dgm:cxn modelId="{612E3CCB-936B-4563-8001-40339CBCEAAC}" type="presOf" srcId="{72B1BD9F-FE2E-40A0-BBC7-EBB35C95C831}" destId="{47F5CF40-F108-4D55-A9D0-50BDC1B2E599}" srcOrd="0" destOrd="0" presId="urn:microsoft.com/office/officeart/2005/8/layout/hierarchy1"/>
    <dgm:cxn modelId="{9042EFE4-2164-464B-9FD6-2A06C02B873D}" type="presOf" srcId="{D901D267-6553-4E44-84C3-0388AEF3E905}" destId="{7C766A75-7C00-48D8-917C-EF8DBE66B45B}" srcOrd="0" destOrd="0" presId="urn:microsoft.com/office/officeart/2005/8/layout/hierarchy1"/>
    <dgm:cxn modelId="{5BCDA2B8-4442-4BAE-B282-7D11BE186348}" type="presParOf" srcId="{7C766A75-7C00-48D8-917C-EF8DBE66B45B}" destId="{9A1CA300-68B0-4038-81F1-ED8652763EE4}" srcOrd="0" destOrd="0" presId="urn:microsoft.com/office/officeart/2005/8/layout/hierarchy1"/>
    <dgm:cxn modelId="{B94238A6-8E2B-4BC0-834F-BB9D7CC931BF}" type="presParOf" srcId="{9A1CA300-68B0-4038-81F1-ED8652763EE4}" destId="{8F416DA4-5D0E-4D87-96F5-142F33BFE0FA}" srcOrd="0" destOrd="0" presId="urn:microsoft.com/office/officeart/2005/8/layout/hierarchy1"/>
    <dgm:cxn modelId="{0E45316C-83E0-4BFC-8D71-2CE46EE90D43}" type="presParOf" srcId="{8F416DA4-5D0E-4D87-96F5-142F33BFE0FA}" destId="{F6E72A93-6D7A-4CFA-B81D-52CCC99908D1}" srcOrd="0" destOrd="0" presId="urn:microsoft.com/office/officeart/2005/8/layout/hierarchy1"/>
    <dgm:cxn modelId="{E90755A3-4A49-494F-8C68-AD8E47F5CC9C}" type="presParOf" srcId="{8F416DA4-5D0E-4D87-96F5-142F33BFE0FA}" destId="{47F5CF40-F108-4D55-A9D0-50BDC1B2E599}" srcOrd="1" destOrd="0" presId="urn:microsoft.com/office/officeart/2005/8/layout/hierarchy1"/>
    <dgm:cxn modelId="{4BF0C954-164E-48AD-A5A3-4C8D9ADA2817}" type="presParOf" srcId="{9A1CA300-68B0-4038-81F1-ED8652763EE4}" destId="{39EA3048-CB60-4A6A-ABB8-849D877AC65C}" srcOrd="1" destOrd="0" presId="urn:microsoft.com/office/officeart/2005/8/layout/hierarchy1"/>
    <dgm:cxn modelId="{85B15828-A614-4689-B42B-2445ECF261F4}" type="presParOf" srcId="{7C766A75-7C00-48D8-917C-EF8DBE66B45B}" destId="{9A74E0FA-14C0-4AD9-B333-A38F71CC11D8}" srcOrd="1" destOrd="0" presId="urn:microsoft.com/office/officeart/2005/8/layout/hierarchy1"/>
    <dgm:cxn modelId="{A53B26C2-694A-47D0-BF81-33E5DAFB5BAF}" type="presParOf" srcId="{9A74E0FA-14C0-4AD9-B333-A38F71CC11D8}" destId="{ACB6BEA8-A625-4A15-8FFD-586F69AF2C16}" srcOrd="0" destOrd="0" presId="urn:microsoft.com/office/officeart/2005/8/layout/hierarchy1"/>
    <dgm:cxn modelId="{C9215452-DF0D-4141-A8AD-06434E7352C3}" type="presParOf" srcId="{ACB6BEA8-A625-4A15-8FFD-586F69AF2C16}" destId="{41438B21-839A-43CC-85E6-A799EF81D7D9}" srcOrd="0" destOrd="0" presId="urn:microsoft.com/office/officeart/2005/8/layout/hierarchy1"/>
    <dgm:cxn modelId="{A2A0F862-3E26-4E0B-B85D-C84AABF99D81}" type="presParOf" srcId="{ACB6BEA8-A625-4A15-8FFD-586F69AF2C16}" destId="{15F66EE4-A512-4909-8709-6D2CFFB5E02D}" srcOrd="1" destOrd="0" presId="urn:microsoft.com/office/officeart/2005/8/layout/hierarchy1"/>
    <dgm:cxn modelId="{C2FB5411-2187-4EA8-B1B3-573693371543}" type="presParOf" srcId="{9A74E0FA-14C0-4AD9-B333-A38F71CC11D8}" destId="{46A38924-D467-4EBD-965B-55FBB45A0A80}" srcOrd="1" destOrd="0" presId="urn:microsoft.com/office/officeart/2005/8/layout/hierarchy1"/>
    <dgm:cxn modelId="{B24EAD19-EF32-438C-A7B4-4B79A7BC65CF}" type="presParOf" srcId="{7C766A75-7C00-48D8-917C-EF8DBE66B45B}" destId="{58CCED10-3867-4322-BC62-97FE8B4DFF8D}" srcOrd="2" destOrd="0" presId="urn:microsoft.com/office/officeart/2005/8/layout/hierarchy1"/>
    <dgm:cxn modelId="{6F2E11F4-C735-41AB-866F-DDB1F83C4F31}" type="presParOf" srcId="{58CCED10-3867-4322-BC62-97FE8B4DFF8D}" destId="{D981BBCA-8B27-4834-80CB-15600FBE0EF7}" srcOrd="0" destOrd="0" presId="urn:microsoft.com/office/officeart/2005/8/layout/hierarchy1"/>
    <dgm:cxn modelId="{8259E743-8469-47CD-AD4D-B0CAC12B9228}" type="presParOf" srcId="{D981BBCA-8B27-4834-80CB-15600FBE0EF7}" destId="{8238D67B-5233-4693-8DDF-85B0FB2E0878}" srcOrd="0" destOrd="0" presId="urn:microsoft.com/office/officeart/2005/8/layout/hierarchy1"/>
    <dgm:cxn modelId="{9C179AC2-B821-4D05-9307-83815FD7AA04}" type="presParOf" srcId="{D981BBCA-8B27-4834-80CB-15600FBE0EF7}" destId="{E46AB9F7-83D4-4987-8594-F7DCEE55DEFF}" srcOrd="1" destOrd="0" presId="urn:microsoft.com/office/officeart/2005/8/layout/hierarchy1"/>
    <dgm:cxn modelId="{C33029B2-A778-4CDF-A671-C53D695AD178}" type="presParOf" srcId="{58CCED10-3867-4322-BC62-97FE8B4DFF8D}" destId="{A47E9E5E-5B42-431B-B4B7-59925217441D}"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4AF0DCA-A5E9-4B46-9AB5-F028B24D7C7B}"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8937F82D-48D3-4B80-B0AA-68F0A5F38F54}">
      <dgm:prSet/>
      <dgm:spPr/>
      <dgm:t>
        <a:bodyPr/>
        <a:lstStyle/>
        <a:p>
          <a:r>
            <a:rPr lang="en-US"/>
            <a:t>1. </a:t>
          </a:r>
          <a:r>
            <a:rPr lang="en-US" b="1"/>
            <a:t>Complex Queries</a:t>
          </a:r>
          <a:r>
            <a:rPr lang="en-US"/>
            <a:t>: Addressed complexity by breaking down queries and optimizing each segment for improved performance and readability.</a:t>
          </a:r>
        </a:p>
      </dgm:t>
    </dgm:pt>
    <dgm:pt modelId="{0993D7FE-4C48-4ADE-A7E3-185FD919256B}" type="parTrans" cxnId="{7F6C6DC9-B208-45A2-BF90-D7BB2F851263}">
      <dgm:prSet/>
      <dgm:spPr/>
      <dgm:t>
        <a:bodyPr/>
        <a:lstStyle/>
        <a:p>
          <a:endParaRPr lang="en-US"/>
        </a:p>
      </dgm:t>
    </dgm:pt>
    <dgm:pt modelId="{5411604C-0745-43AB-983A-8D81F6C4D052}" type="sibTrans" cxnId="{7F6C6DC9-B208-45A2-BF90-D7BB2F851263}">
      <dgm:prSet/>
      <dgm:spPr/>
      <dgm:t>
        <a:bodyPr/>
        <a:lstStyle/>
        <a:p>
          <a:endParaRPr lang="en-US"/>
        </a:p>
      </dgm:t>
    </dgm:pt>
    <dgm:pt modelId="{EAE863D1-4D0F-418C-BC4E-88D3EA1D2409}">
      <dgm:prSet/>
      <dgm:spPr/>
      <dgm:t>
        <a:bodyPr/>
        <a:lstStyle/>
        <a:p>
          <a:r>
            <a:rPr lang="en-US"/>
            <a:t>2. </a:t>
          </a:r>
          <a:r>
            <a:rPr lang="en-US" b="1"/>
            <a:t>Data Volume</a:t>
          </a:r>
          <a:r>
            <a:rPr lang="en-US"/>
            <a:t>: Managed large datasets through data partitioning and indexing to enhance query speed and efficiency.</a:t>
          </a:r>
        </a:p>
      </dgm:t>
    </dgm:pt>
    <dgm:pt modelId="{1E3A5F57-F05D-4CD2-92BA-B1A460D6EE0B}" type="parTrans" cxnId="{37D69307-9FF8-4772-8E3E-2EC804F3A0E4}">
      <dgm:prSet/>
      <dgm:spPr/>
      <dgm:t>
        <a:bodyPr/>
        <a:lstStyle/>
        <a:p>
          <a:endParaRPr lang="en-US"/>
        </a:p>
      </dgm:t>
    </dgm:pt>
    <dgm:pt modelId="{B58366C9-7B7E-4CFA-975B-D531804F2938}" type="sibTrans" cxnId="{37D69307-9FF8-4772-8E3E-2EC804F3A0E4}">
      <dgm:prSet/>
      <dgm:spPr/>
      <dgm:t>
        <a:bodyPr/>
        <a:lstStyle/>
        <a:p>
          <a:endParaRPr lang="en-US"/>
        </a:p>
      </dgm:t>
    </dgm:pt>
    <dgm:pt modelId="{2A443FF2-FDE0-42F5-BF22-8F60BEF2B400}" type="pres">
      <dgm:prSet presAssocID="{E4AF0DCA-A5E9-4B46-9AB5-F028B24D7C7B}" presName="root" presStyleCnt="0">
        <dgm:presLayoutVars>
          <dgm:dir/>
          <dgm:resizeHandles val="exact"/>
        </dgm:presLayoutVars>
      </dgm:prSet>
      <dgm:spPr/>
    </dgm:pt>
    <dgm:pt modelId="{FFD94C59-BACE-4E8C-AF34-405470510FC7}" type="pres">
      <dgm:prSet presAssocID="{8937F82D-48D3-4B80-B0AA-68F0A5F38F54}" presName="compNode" presStyleCnt="0"/>
      <dgm:spPr/>
    </dgm:pt>
    <dgm:pt modelId="{7C69439E-5AAA-49A1-9376-3AE974508A03}" type="pres">
      <dgm:prSet presAssocID="{8937F82D-48D3-4B80-B0AA-68F0A5F38F54}" presName="bgRect" presStyleLbl="bgShp" presStyleIdx="0" presStyleCnt="2"/>
      <dgm:spPr/>
    </dgm:pt>
    <dgm:pt modelId="{ACFA9085-092A-49DA-9852-A603D5F71FF5}" type="pres">
      <dgm:prSet presAssocID="{8937F82D-48D3-4B80-B0AA-68F0A5F38F54}"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Flowchart"/>
        </a:ext>
      </dgm:extLst>
    </dgm:pt>
    <dgm:pt modelId="{6117A876-16D3-404C-9112-8D165F7B19C7}" type="pres">
      <dgm:prSet presAssocID="{8937F82D-48D3-4B80-B0AA-68F0A5F38F54}" presName="spaceRect" presStyleCnt="0"/>
      <dgm:spPr/>
    </dgm:pt>
    <dgm:pt modelId="{D0BB2416-9B84-4F73-B9DF-D824D26DB853}" type="pres">
      <dgm:prSet presAssocID="{8937F82D-48D3-4B80-B0AA-68F0A5F38F54}" presName="parTx" presStyleLbl="revTx" presStyleIdx="0" presStyleCnt="2">
        <dgm:presLayoutVars>
          <dgm:chMax val="0"/>
          <dgm:chPref val="0"/>
        </dgm:presLayoutVars>
      </dgm:prSet>
      <dgm:spPr/>
    </dgm:pt>
    <dgm:pt modelId="{17F97EE8-05A9-4E30-BFCC-F3F1133187AA}" type="pres">
      <dgm:prSet presAssocID="{5411604C-0745-43AB-983A-8D81F6C4D052}" presName="sibTrans" presStyleCnt="0"/>
      <dgm:spPr/>
    </dgm:pt>
    <dgm:pt modelId="{BE31ED5A-374C-4C2A-9705-82220F329BA1}" type="pres">
      <dgm:prSet presAssocID="{EAE863D1-4D0F-418C-BC4E-88D3EA1D2409}" presName="compNode" presStyleCnt="0"/>
      <dgm:spPr/>
    </dgm:pt>
    <dgm:pt modelId="{2167FC9C-6066-4179-A28B-AA7739C59BDB}" type="pres">
      <dgm:prSet presAssocID="{EAE863D1-4D0F-418C-BC4E-88D3EA1D2409}" presName="bgRect" presStyleLbl="bgShp" presStyleIdx="1" presStyleCnt="2"/>
      <dgm:spPr/>
    </dgm:pt>
    <dgm:pt modelId="{8AFD1E09-C090-4164-9016-435B9356D031}" type="pres">
      <dgm:prSet presAssocID="{EAE863D1-4D0F-418C-BC4E-88D3EA1D2409}"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atabase"/>
        </a:ext>
      </dgm:extLst>
    </dgm:pt>
    <dgm:pt modelId="{C7161544-5277-4699-925B-F13D27B9C29E}" type="pres">
      <dgm:prSet presAssocID="{EAE863D1-4D0F-418C-BC4E-88D3EA1D2409}" presName="spaceRect" presStyleCnt="0"/>
      <dgm:spPr/>
    </dgm:pt>
    <dgm:pt modelId="{76415ECE-7DFA-4BCF-80D0-0A69BED3B836}" type="pres">
      <dgm:prSet presAssocID="{EAE863D1-4D0F-418C-BC4E-88D3EA1D2409}" presName="parTx" presStyleLbl="revTx" presStyleIdx="1" presStyleCnt="2">
        <dgm:presLayoutVars>
          <dgm:chMax val="0"/>
          <dgm:chPref val="0"/>
        </dgm:presLayoutVars>
      </dgm:prSet>
      <dgm:spPr/>
    </dgm:pt>
  </dgm:ptLst>
  <dgm:cxnLst>
    <dgm:cxn modelId="{37D69307-9FF8-4772-8E3E-2EC804F3A0E4}" srcId="{E4AF0DCA-A5E9-4B46-9AB5-F028B24D7C7B}" destId="{EAE863D1-4D0F-418C-BC4E-88D3EA1D2409}" srcOrd="1" destOrd="0" parTransId="{1E3A5F57-F05D-4CD2-92BA-B1A460D6EE0B}" sibTransId="{B58366C9-7B7E-4CFA-975B-D531804F2938}"/>
    <dgm:cxn modelId="{8E79DF27-08B6-4688-938A-BCCA3B58E55C}" type="presOf" srcId="{8937F82D-48D3-4B80-B0AA-68F0A5F38F54}" destId="{D0BB2416-9B84-4F73-B9DF-D824D26DB853}" srcOrd="0" destOrd="0" presId="urn:microsoft.com/office/officeart/2018/2/layout/IconVerticalSolidList"/>
    <dgm:cxn modelId="{97017957-7823-4539-BCD3-52A72B4D4F61}" type="presOf" srcId="{EAE863D1-4D0F-418C-BC4E-88D3EA1D2409}" destId="{76415ECE-7DFA-4BCF-80D0-0A69BED3B836}" srcOrd="0" destOrd="0" presId="urn:microsoft.com/office/officeart/2018/2/layout/IconVerticalSolidList"/>
    <dgm:cxn modelId="{7F6C6DC9-B208-45A2-BF90-D7BB2F851263}" srcId="{E4AF0DCA-A5E9-4B46-9AB5-F028B24D7C7B}" destId="{8937F82D-48D3-4B80-B0AA-68F0A5F38F54}" srcOrd="0" destOrd="0" parTransId="{0993D7FE-4C48-4ADE-A7E3-185FD919256B}" sibTransId="{5411604C-0745-43AB-983A-8D81F6C4D052}"/>
    <dgm:cxn modelId="{A4C36AD9-3999-48BD-A91B-9B92C46E8CB6}" type="presOf" srcId="{E4AF0DCA-A5E9-4B46-9AB5-F028B24D7C7B}" destId="{2A443FF2-FDE0-42F5-BF22-8F60BEF2B400}" srcOrd="0" destOrd="0" presId="urn:microsoft.com/office/officeart/2018/2/layout/IconVerticalSolidList"/>
    <dgm:cxn modelId="{659C7A0F-3678-495A-A23A-5CA239C3E6AA}" type="presParOf" srcId="{2A443FF2-FDE0-42F5-BF22-8F60BEF2B400}" destId="{FFD94C59-BACE-4E8C-AF34-405470510FC7}" srcOrd="0" destOrd="0" presId="urn:microsoft.com/office/officeart/2018/2/layout/IconVerticalSolidList"/>
    <dgm:cxn modelId="{BAF3887E-4FD9-4A7C-AC01-BA6CFA8BEDCC}" type="presParOf" srcId="{FFD94C59-BACE-4E8C-AF34-405470510FC7}" destId="{7C69439E-5AAA-49A1-9376-3AE974508A03}" srcOrd="0" destOrd="0" presId="urn:microsoft.com/office/officeart/2018/2/layout/IconVerticalSolidList"/>
    <dgm:cxn modelId="{3F34F248-84D1-40EB-A006-66AC4312D429}" type="presParOf" srcId="{FFD94C59-BACE-4E8C-AF34-405470510FC7}" destId="{ACFA9085-092A-49DA-9852-A603D5F71FF5}" srcOrd="1" destOrd="0" presId="urn:microsoft.com/office/officeart/2018/2/layout/IconVerticalSolidList"/>
    <dgm:cxn modelId="{4956D8A5-B7AC-4C53-BEC7-AC2DF43B8DBA}" type="presParOf" srcId="{FFD94C59-BACE-4E8C-AF34-405470510FC7}" destId="{6117A876-16D3-404C-9112-8D165F7B19C7}" srcOrd="2" destOrd="0" presId="urn:microsoft.com/office/officeart/2018/2/layout/IconVerticalSolidList"/>
    <dgm:cxn modelId="{0A3AB000-DCB9-412F-A3F7-3B36C86E15FD}" type="presParOf" srcId="{FFD94C59-BACE-4E8C-AF34-405470510FC7}" destId="{D0BB2416-9B84-4F73-B9DF-D824D26DB853}" srcOrd="3" destOrd="0" presId="urn:microsoft.com/office/officeart/2018/2/layout/IconVerticalSolidList"/>
    <dgm:cxn modelId="{6ACF27EE-2B39-468B-A88E-0D35A1CF29B2}" type="presParOf" srcId="{2A443FF2-FDE0-42F5-BF22-8F60BEF2B400}" destId="{17F97EE8-05A9-4E30-BFCC-F3F1133187AA}" srcOrd="1" destOrd="0" presId="urn:microsoft.com/office/officeart/2018/2/layout/IconVerticalSolidList"/>
    <dgm:cxn modelId="{D8C96A97-CB04-4E91-98A6-69DFB949E8E5}" type="presParOf" srcId="{2A443FF2-FDE0-42F5-BF22-8F60BEF2B400}" destId="{BE31ED5A-374C-4C2A-9705-82220F329BA1}" srcOrd="2" destOrd="0" presId="urn:microsoft.com/office/officeart/2018/2/layout/IconVerticalSolidList"/>
    <dgm:cxn modelId="{C2CE6305-98E3-42E2-B4BB-51B6DB2F271A}" type="presParOf" srcId="{BE31ED5A-374C-4C2A-9705-82220F329BA1}" destId="{2167FC9C-6066-4179-A28B-AA7739C59BDB}" srcOrd="0" destOrd="0" presId="urn:microsoft.com/office/officeart/2018/2/layout/IconVerticalSolidList"/>
    <dgm:cxn modelId="{ABE60CEB-7369-4E47-B83C-49E7DF4B3D12}" type="presParOf" srcId="{BE31ED5A-374C-4C2A-9705-82220F329BA1}" destId="{8AFD1E09-C090-4164-9016-435B9356D031}" srcOrd="1" destOrd="0" presId="urn:microsoft.com/office/officeart/2018/2/layout/IconVerticalSolidList"/>
    <dgm:cxn modelId="{B408955E-A3B9-4DDA-AB7F-CB70C6B40E60}" type="presParOf" srcId="{BE31ED5A-374C-4C2A-9705-82220F329BA1}" destId="{C7161544-5277-4699-925B-F13D27B9C29E}" srcOrd="2" destOrd="0" presId="urn:microsoft.com/office/officeart/2018/2/layout/IconVerticalSolidList"/>
    <dgm:cxn modelId="{E0EED814-390A-4B3F-993F-507BA60CC675}" type="presParOf" srcId="{BE31ED5A-374C-4C2A-9705-82220F329BA1}" destId="{76415ECE-7DFA-4BCF-80D0-0A69BED3B836}"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BD360EF-93EC-4567-8195-8C0B09999BA3}"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6A69B09D-B1BC-4937-B720-54631C5E759A}">
      <dgm:prSet/>
      <dgm:spPr/>
      <dgm:t>
        <a:bodyPr/>
        <a:lstStyle/>
        <a:p>
          <a:r>
            <a:rPr lang="en-US"/>
            <a:t>1. </a:t>
          </a:r>
          <a:r>
            <a:rPr lang="en-US" b="1"/>
            <a:t>Predictive Insights</a:t>
          </a:r>
          <a:r>
            <a:rPr lang="en-US"/>
            <a:t>: Utilize advanced analytics to predict disease outbreaks, patient health trajectories, and insurance claim patterns for proactive and targeted interventions.</a:t>
          </a:r>
        </a:p>
      </dgm:t>
    </dgm:pt>
    <dgm:pt modelId="{5244162C-0C8A-4051-8C82-CB856C95B9DA}" type="parTrans" cxnId="{16AF61D7-5040-4DE6-93EA-3281CE355A93}">
      <dgm:prSet/>
      <dgm:spPr/>
      <dgm:t>
        <a:bodyPr/>
        <a:lstStyle/>
        <a:p>
          <a:endParaRPr lang="en-US"/>
        </a:p>
      </dgm:t>
    </dgm:pt>
    <dgm:pt modelId="{1764FC19-5822-49D0-8726-3F2E48E443B1}" type="sibTrans" cxnId="{16AF61D7-5040-4DE6-93EA-3281CE355A93}">
      <dgm:prSet/>
      <dgm:spPr/>
      <dgm:t>
        <a:bodyPr/>
        <a:lstStyle/>
        <a:p>
          <a:endParaRPr lang="en-US"/>
        </a:p>
      </dgm:t>
    </dgm:pt>
    <dgm:pt modelId="{FBD7E220-0329-4031-AFF0-9AA9304E9E21}">
      <dgm:prSet/>
      <dgm:spPr/>
      <dgm:t>
        <a:bodyPr/>
        <a:lstStyle/>
        <a:p>
          <a:r>
            <a:rPr lang="en-US"/>
            <a:t>2. </a:t>
          </a:r>
          <a:r>
            <a:rPr lang="en-US" b="1"/>
            <a:t>Machine Learning Integration</a:t>
          </a:r>
          <a:r>
            <a:rPr lang="en-US"/>
            <a:t>: Integrate machine learning algorithms to automate data classification, optimize treatment recommendations, and enhance patient risk profiling.</a:t>
          </a:r>
        </a:p>
      </dgm:t>
    </dgm:pt>
    <dgm:pt modelId="{798A2E7E-A754-4B94-86B9-109B26FBB577}" type="parTrans" cxnId="{CBCF89AC-0B97-48C4-AC1C-63F3178C1001}">
      <dgm:prSet/>
      <dgm:spPr/>
      <dgm:t>
        <a:bodyPr/>
        <a:lstStyle/>
        <a:p>
          <a:endParaRPr lang="en-US"/>
        </a:p>
      </dgm:t>
    </dgm:pt>
    <dgm:pt modelId="{92A37C02-A627-4AB9-98AE-CE17A84B152D}" type="sibTrans" cxnId="{CBCF89AC-0B97-48C4-AC1C-63F3178C1001}">
      <dgm:prSet/>
      <dgm:spPr/>
      <dgm:t>
        <a:bodyPr/>
        <a:lstStyle/>
        <a:p>
          <a:endParaRPr lang="en-US"/>
        </a:p>
      </dgm:t>
    </dgm:pt>
    <dgm:pt modelId="{5DAB4A67-9D24-48C1-BC29-687237A4278F}">
      <dgm:prSet/>
      <dgm:spPr/>
      <dgm:t>
        <a:bodyPr/>
        <a:lstStyle/>
        <a:p>
          <a:r>
            <a:rPr lang="en-US"/>
            <a:t>3. </a:t>
          </a:r>
          <a:r>
            <a:rPr lang="en-US" b="1"/>
            <a:t>Enhanced Visualization</a:t>
          </a:r>
          <a:r>
            <a:rPr lang="en-US"/>
            <a:t>: Develop interactive and user-friendly data visualization tools to facilitate intuitive exploration and interpretation of healthcare trends.</a:t>
          </a:r>
        </a:p>
      </dgm:t>
    </dgm:pt>
    <dgm:pt modelId="{43C089EF-9118-4166-9453-5778EB064FA7}" type="parTrans" cxnId="{D81FB846-D23B-418A-9451-CC21D97CF81E}">
      <dgm:prSet/>
      <dgm:spPr/>
      <dgm:t>
        <a:bodyPr/>
        <a:lstStyle/>
        <a:p>
          <a:endParaRPr lang="en-US"/>
        </a:p>
      </dgm:t>
    </dgm:pt>
    <dgm:pt modelId="{64326301-5E85-45D3-BC14-0CBACD405146}" type="sibTrans" cxnId="{D81FB846-D23B-418A-9451-CC21D97CF81E}">
      <dgm:prSet/>
      <dgm:spPr/>
      <dgm:t>
        <a:bodyPr/>
        <a:lstStyle/>
        <a:p>
          <a:endParaRPr lang="en-US"/>
        </a:p>
      </dgm:t>
    </dgm:pt>
    <dgm:pt modelId="{64E7BB66-5B4E-4E59-93F2-48A7815477D6}">
      <dgm:prSet/>
      <dgm:spPr/>
      <dgm:t>
        <a:bodyPr/>
        <a:lstStyle/>
        <a:p>
          <a:r>
            <a:rPr lang="en-US"/>
            <a:t>4. </a:t>
          </a:r>
          <a:r>
            <a:rPr lang="en-US" b="1"/>
            <a:t>Data Security Enhancements</a:t>
          </a:r>
          <a:r>
            <a:rPr lang="en-US"/>
            <a:t>: Implement robust security measures, including encryption and authentication, to safeguard sensitive healthcare data against emerging threats.</a:t>
          </a:r>
        </a:p>
      </dgm:t>
    </dgm:pt>
    <dgm:pt modelId="{5FF7A9EF-C828-4628-9AD0-60014E201CAC}" type="parTrans" cxnId="{892DD79A-AEA0-4AB2-81BA-C9F4E0CBE0BE}">
      <dgm:prSet/>
      <dgm:spPr/>
      <dgm:t>
        <a:bodyPr/>
        <a:lstStyle/>
        <a:p>
          <a:endParaRPr lang="en-US"/>
        </a:p>
      </dgm:t>
    </dgm:pt>
    <dgm:pt modelId="{3AE17E4A-C997-4E0C-B618-9A45A062617A}" type="sibTrans" cxnId="{892DD79A-AEA0-4AB2-81BA-C9F4E0CBE0BE}">
      <dgm:prSet/>
      <dgm:spPr/>
      <dgm:t>
        <a:bodyPr/>
        <a:lstStyle/>
        <a:p>
          <a:endParaRPr lang="en-US"/>
        </a:p>
      </dgm:t>
    </dgm:pt>
    <dgm:pt modelId="{F027A7CC-3382-4BE7-BA24-85E148C88A18}" type="pres">
      <dgm:prSet presAssocID="{BBD360EF-93EC-4567-8195-8C0B09999BA3}" presName="root" presStyleCnt="0">
        <dgm:presLayoutVars>
          <dgm:dir/>
          <dgm:resizeHandles val="exact"/>
        </dgm:presLayoutVars>
      </dgm:prSet>
      <dgm:spPr/>
    </dgm:pt>
    <dgm:pt modelId="{33D22A9F-798E-4A00-89B5-8ADCD5C19E5A}" type="pres">
      <dgm:prSet presAssocID="{6A69B09D-B1BC-4937-B720-54631C5E759A}" presName="compNode" presStyleCnt="0"/>
      <dgm:spPr/>
    </dgm:pt>
    <dgm:pt modelId="{D321F0BA-60EB-4D27-98F1-09027184E30F}" type="pres">
      <dgm:prSet presAssocID="{6A69B09D-B1BC-4937-B720-54631C5E759A}" presName="bgRect" presStyleLbl="bgShp" presStyleIdx="0" presStyleCnt="4"/>
      <dgm:spPr/>
    </dgm:pt>
    <dgm:pt modelId="{B951E35A-C8FE-41C3-9765-126CA1AC4198}" type="pres">
      <dgm:prSet presAssocID="{6A69B09D-B1BC-4937-B720-54631C5E759A}"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tatistics"/>
        </a:ext>
      </dgm:extLst>
    </dgm:pt>
    <dgm:pt modelId="{E95EDF93-E64B-4E10-9A57-AFE47F768884}" type="pres">
      <dgm:prSet presAssocID="{6A69B09D-B1BC-4937-B720-54631C5E759A}" presName="spaceRect" presStyleCnt="0"/>
      <dgm:spPr/>
    </dgm:pt>
    <dgm:pt modelId="{66B86465-7C3B-4958-9F5B-258A6D4802B7}" type="pres">
      <dgm:prSet presAssocID="{6A69B09D-B1BC-4937-B720-54631C5E759A}" presName="parTx" presStyleLbl="revTx" presStyleIdx="0" presStyleCnt="4">
        <dgm:presLayoutVars>
          <dgm:chMax val="0"/>
          <dgm:chPref val="0"/>
        </dgm:presLayoutVars>
      </dgm:prSet>
      <dgm:spPr/>
    </dgm:pt>
    <dgm:pt modelId="{78671E54-3D38-487C-9673-932F5F8B03AB}" type="pres">
      <dgm:prSet presAssocID="{1764FC19-5822-49D0-8726-3F2E48E443B1}" presName="sibTrans" presStyleCnt="0"/>
      <dgm:spPr/>
    </dgm:pt>
    <dgm:pt modelId="{37C2A75F-15FE-4538-A018-8CBB460E6231}" type="pres">
      <dgm:prSet presAssocID="{FBD7E220-0329-4031-AFF0-9AA9304E9E21}" presName="compNode" presStyleCnt="0"/>
      <dgm:spPr/>
    </dgm:pt>
    <dgm:pt modelId="{DE8E4441-F770-4D95-99D1-A1B441C6E666}" type="pres">
      <dgm:prSet presAssocID="{FBD7E220-0329-4031-AFF0-9AA9304E9E21}" presName="bgRect" presStyleLbl="bgShp" presStyleIdx="1" presStyleCnt="4"/>
      <dgm:spPr/>
    </dgm:pt>
    <dgm:pt modelId="{B6DFDB36-8A09-4754-B256-3141F18F6128}" type="pres">
      <dgm:prSet presAssocID="{FBD7E220-0329-4031-AFF0-9AA9304E9E21}"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ead with Gears"/>
        </a:ext>
      </dgm:extLst>
    </dgm:pt>
    <dgm:pt modelId="{528C5775-88E7-4DBE-AA73-9F56AD10AB94}" type="pres">
      <dgm:prSet presAssocID="{FBD7E220-0329-4031-AFF0-9AA9304E9E21}" presName="spaceRect" presStyleCnt="0"/>
      <dgm:spPr/>
    </dgm:pt>
    <dgm:pt modelId="{2958E712-7ABB-4AC2-BBB4-97CD51ED194F}" type="pres">
      <dgm:prSet presAssocID="{FBD7E220-0329-4031-AFF0-9AA9304E9E21}" presName="parTx" presStyleLbl="revTx" presStyleIdx="1" presStyleCnt="4">
        <dgm:presLayoutVars>
          <dgm:chMax val="0"/>
          <dgm:chPref val="0"/>
        </dgm:presLayoutVars>
      </dgm:prSet>
      <dgm:spPr/>
    </dgm:pt>
    <dgm:pt modelId="{5C65C046-336E-4C6F-8672-4692E0633946}" type="pres">
      <dgm:prSet presAssocID="{92A37C02-A627-4AB9-98AE-CE17A84B152D}" presName="sibTrans" presStyleCnt="0"/>
      <dgm:spPr/>
    </dgm:pt>
    <dgm:pt modelId="{132855E6-DACF-4437-A2B8-F1D30F17815A}" type="pres">
      <dgm:prSet presAssocID="{5DAB4A67-9D24-48C1-BC29-687237A4278F}" presName="compNode" presStyleCnt="0"/>
      <dgm:spPr/>
    </dgm:pt>
    <dgm:pt modelId="{1CA6D7E1-8E48-4381-91CD-5BACB1CBBDAB}" type="pres">
      <dgm:prSet presAssocID="{5DAB4A67-9D24-48C1-BC29-687237A4278F}" presName="bgRect" presStyleLbl="bgShp" presStyleIdx="2" presStyleCnt="4"/>
      <dgm:spPr/>
    </dgm:pt>
    <dgm:pt modelId="{9C9F9FFC-F515-4138-9457-44A07DEAAC9A}" type="pres">
      <dgm:prSet presAssocID="{5DAB4A67-9D24-48C1-BC29-687237A4278F}"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aze"/>
        </a:ext>
      </dgm:extLst>
    </dgm:pt>
    <dgm:pt modelId="{75AB513A-F46F-47F4-B0AB-30C2E1F457EA}" type="pres">
      <dgm:prSet presAssocID="{5DAB4A67-9D24-48C1-BC29-687237A4278F}" presName="spaceRect" presStyleCnt="0"/>
      <dgm:spPr/>
    </dgm:pt>
    <dgm:pt modelId="{FDEFE4D4-6EC0-4F48-8049-9BECAABE97A9}" type="pres">
      <dgm:prSet presAssocID="{5DAB4A67-9D24-48C1-BC29-687237A4278F}" presName="parTx" presStyleLbl="revTx" presStyleIdx="2" presStyleCnt="4">
        <dgm:presLayoutVars>
          <dgm:chMax val="0"/>
          <dgm:chPref val="0"/>
        </dgm:presLayoutVars>
      </dgm:prSet>
      <dgm:spPr/>
    </dgm:pt>
    <dgm:pt modelId="{FF8D7515-39AD-419C-A9AD-8AB8EA2AAE6B}" type="pres">
      <dgm:prSet presAssocID="{64326301-5E85-45D3-BC14-0CBACD405146}" presName="sibTrans" presStyleCnt="0"/>
      <dgm:spPr/>
    </dgm:pt>
    <dgm:pt modelId="{E46A4DAC-E95D-431D-9FE2-D6AC86E0B315}" type="pres">
      <dgm:prSet presAssocID="{64E7BB66-5B4E-4E59-93F2-48A7815477D6}" presName="compNode" presStyleCnt="0"/>
      <dgm:spPr/>
    </dgm:pt>
    <dgm:pt modelId="{C8A8241D-511A-47D3-9182-856202E89280}" type="pres">
      <dgm:prSet presAssocID="{64E7BB66-5B4E-4E59-93F2-48A7815477D6}" presName="bgRect" presStyleLbl="bgShp" presStyleIdx="3" presStyleCnt="4"/>
      <dgm:spPr/>
    </dgm:pt>
    <dgm:pt modelId="{73A8929E-DEF9-4276-8192-60A9EC89CBFF}" type="pres">
      <dgm:prSet presAssocID="{64E7BB66-5B4E-4E59-93F2-48A7815477D6}"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Lock"/>
        </a:ext>
      </dgm:extLst>
    </dgm:pt>
    <dgm:pt modelId="{96B7CB63-2C9D-468E-9E29-0E66DAD59ED5}" type="pres">
      <dgm:prSet presAssocID="{64E7BB66-5B4E-4E59-93F2-48A7815477D6}" presName="spaceRect" presStyleCnt="0"/>
      <dgm:spPr/>
    </dgm:pt>
    <dgm:pt modelId="{F419D40F-619F-4F8B-9718-36608E643FA7}" type="pres">
      <dgm:prSet presAssocID="{64E7BB66-5B4E-4E59-93F2-48A7815477D6}" presName="parTx" presStyleLbl="revTx" presStyleIdx="3" presStyleCnt="4">
        <dgm:presLayoutVars>
          <dgm:chMax val="0"/>
          <dgm:chPref val="0"/>
        </dgm:presLayoutVars>
      </dgm:prSet>
      <dgm:spPr/>
    </dgm:pt>
  </dgm:ptLst>
  <dgm:cxnLst>
    <dgm:cxn modelId="{AE88DE25-7FF7-4039-9680-30B16A443708}" type="presOf" srcId="{5DAB4A67-9D24-48C1-BC29-687237A4278F}" destId="{FDEFE4D4-6EC0-4F48-8049-9BECAABE97A9}" srcOrd="0" destOrd="0" presId="urn:microsoft.com/office/officeart/2018/2/layout/IconVerticalSolidList"/>
    <dgm:cxn modelId="{D2DD9A5E-7120-4FB3-9F0E-1F967C56232A}" type="presOf" srcId="{FBD7E220-0329-4031-AFF0-9AA9304E9E21}" destId="{2958E712-7ABB-4AC2-BBB4-97CD51ED194F}" srcOrd="0" destOrd="0" presId="urn:microsoft.com/office/officeart/2018/2/layout/IconVerticalSolidList"/>
    <dgm:cxn modelId="{D81FB846-D23B-418A-9451-CC21D97CF81E}" srcId="{BBD360EF-93EC-4567-8195-8C0B09999BA3}" destId="{5DAB4A67-9D24-48C1-BC29-687237A4278F}" srcOrd="2" destOrd="0" parTransId="{43C089EF-9118-4166-9453-5778EB064FA7}" sibTransId="{64326301-5E85-45D3-BC14-0CBACD405146}"/>
    <dgm:cxn modelId="{0218A969-020B-4919-99C6-DC595C7B945D}" type="presOf" srcId="{BBD360EF-93EC-4567-8195-8C0B09999BA3}" destId="{F027A7CC-3382-4BE7-BA24-85E148C88A18}" srcOrd="0" destOrd="0" presId="urn:microsoft.com/office/officeart/2018/2/layout/IconVerticalSolidList"/>
    <dgm:cxn modelId="{3128EE55-A603-4AF1-8F8D-912D573C4EF2}" type="presOf" srcId="{6A69B09D-B1BC-4937-B720-54631C5E759A}" destId="{66B86465-7C3B-4958-9F5B-258A6D4802B7}" srcOrd="0" destOrd="0" presId="urn:microsoft.com/office/officeart/2018/2/layout/IconVerticalSolidList"/>
    <dgm:cxn modelId="{892DD79A-AEA0-4AB2-81BA-C9F4E0CBE0BE}" srcId="{BBD360EF-93EC-4567-8195-8C0B09999BA3}" destId="{64E7BB66-5B4E-4E59-93F2-48A7815477D6}" srcOrd="3" destOrd="0" parTransId="{5FF7A9EF-C828-4628-9AD0-60014E201CAC}" sibTransId="{3AE17E4A-C997-4E0C-B618-9A45A062617A}"/>
    <dgm:cxn modelId="{2634E6A3-70A6-4682-A20C-2CC66F106105}" type="presOf" srcId="{64E7BB66-5B4E-4E59-93F2-48A7815477D6}" destId="{F419D40F-619F-4F8B-9718-36608E643FA7}" srcOrd="0" destOrd="0" presId="urn:microsoft.com/office/officeart/2018/2/layout/IconVerticalSolidList"/>
    <dgm:cxn modelId="{CBCF89AC-0B97-48C4-AC1C-63F3178C1001}" srcId="{BBD360EF-93EC-4567-8195-8C0B09999BA3}" destId="{FBD7E220-0329-4031-AFF0-9AA9304E9E21}" srcOrd="1" destOrd="0" parTransId="{798A2E7E-A754-4B94-86B9-109B26FBB577}" sibTransId="{92A37C02-A627-4AB9-98AE-CE17A84B152D}"/>
    <dgm:cxn modelId="{16AF61D7-5040-4DE6-93EA-3281CE355A93}" srcId="{BBD360EF-93EC-4567-8195-8C0B09999BA3}" destId="{6A69B09D-B1BC-4937-B720-54631C5E759A}" srcOrd="0" destOrd="0" parTransId="{5244162C-0C8A-4051-8C82-CB856C95B9DA}" sibTransId="{1764FC19-5822-49D0-8726-3F2E48E443B1}"/>
    <dgm:cxn modelId="{3B759D18-3AE6-482D-9B01-4AD60DF39325}" type="presParOf" srcId="{F027A7CC-3382-4BE7-BA24-85E148C88A18}" destId="{33D22A9F-798E-4A00-89B5-8ADCD5C19E5A}" srcOrd="0" destOrd="0" presId="urn:microsoft.com/office/officeart/2018/2/layout/IconVerticalSolidList"/>
    <dgm:cxn modelId="{6B3D9362-12D8-4587-B707-D6EF73AF0482}" type="presParOf" srcId="{33D22A9F-798E-4A00-89B5-8ADCD5C19E5A}" destId="{D321F0BA-60EB-4D27-98F1-09027184E30F}" srcOrd="0" destOrd="0" presId="urn:microsoft.com/office/officeart/2018/2/layout/IconVerticalSolidList"/>
    <dgm:cxn modelId="{CE0B5120-BEC9-4687-9CA5-0154F4E304D8}" type="presParOf" srcId="{33D22A9F-798E-4A00-89B5-8ADCD5C19E5A}" destId="{B951E35A-C8FE-41C3-9765-126CA1AC4198}" srcOrd="1" destOrd="0" presId="urn:microsoft.com/office/officeart/2018/2/layout/IconVerticalSolidList"/>
    <dgm:cxn modelId="{1F3CECAB-49E2-463F-BEB7-5D9BCF290FCD}" type="presParOf" srcId="{33D22A9F-798E-4A00-89B5-8ADCD5C19E5A}" destId="{E95EDF93-E64B-4E10-9A57-AFE47F768884}" srcOrd="2" destOrd="0" presId="urn:microsoft.com/office/officeart/2018/2/layout/IconVerticalSolidList"/>
    <dgm:cxn modelId="{60F4BB31-9675-48AB-AA0B-0DDA23C65E5D}" type="presParOf" srcId="{33D22A9F-798E-4A00-89B5-8ADCD5C19E5A}" destId="{66B86465-7C3B-4958-9F5B-258A6D4802B7}" srcOrd="3" destOrd="0" presId="urn:microsoft.com/office/officeart/2018/2/layout/IconVerticalSolidList"/>
    <dgm:cxn modelId="{9E0856D5-0ED5-4A61-9573-81D5A958796C}" type="presParOf" srcId="{F027A7CC-3382-4BE7-BA24-85E148C88A18}" destId="{78671E54-3D38-487C-9673-932F5F8B03AB}" srcOrd="1" destOrd="0" presId="urn:microsoft.com/office/officeart/2018/2/layout/IconVerticalSolidList"/>
    <dgm:cxn modelId="{36B4D960-704D-4585-B9F0-C46923A802B1}" type="presParOf" srcId="{F027A7CC-3382-4BE7-BA24-85E148C88A18}" destId="{37C2A75F-15FE-4538-A018-8CBB460E6231}" srcOrd="2" destOrd="0" presId="urn:microsoft.com/office/officeart/2018/2/layout/IconVerticalSolidList"/>
    <dgm:cxn modelId="{3ACDA8D7-E516-497F-A067-9B6ED4085524}" type="presParOf" srcId="{37C2A75F-15FE-4538-A018-8CBB460E6231}" destId="{DE8E4441-F770-4D95-99D1-A1B441C6E666}" srcOrd="0" destOrd="0" presId="urn:microsoft.com/office/officeart/2018/2/layout/IconVerticalSolidList"/>
    <dgm:cxn modelId="{0ADD872C-1E3D-469B-9594-075D78F8BB4B}" type="presParOf" srcId="{37C2A75F-15FE-4538-A018-8CBB460E6231}" destId="{B6DFDB36-8A09-4754-B256-3141F18F6128}" srcOrd="1" destOrd="0" presId="urn:microsoft.com/office/officeart/2018/2/layout/IconVerticalSolidList"/>
    <dgm:cxn modelId="{43FD3CC1-FC67-4DA8-A473-CF6010A326FB}" type="presParOf" srcId="{37C2A75F-15FE-4538-A018-8CBB460E6231}" destId="{528C5775-88E7-4DBE-AA73-9F56AD10AB94}" srcOrd="2" destOrd="0" presId="urn:microsoft.com/office/officeart/2018/2/layout/IconVerticalSolidList"/>
    <dgm:cxn modelId="{36BE2EA0-0028-4CFA-BB14-8D96970C9B96}" type="presParOf" srcId="{37C2A75F-15FE-4538-A018-8CBB460E6231}" destId="{2958E712-7ABB-4AC2-BBB4-97CD51ED194F}" srcOrd="3" destOrd="0" presId="urn:microsoft.com/office/officeart/2018/2/layout/IconVerticalSolidList"/>
    <dgm:cxn modelId="{342CF603-0F04-4ABE-B8D8-9DED8F234C84}" type="presParOf" srcId="{F027A7CC-3382-4BE7-BA24-85E148C88A18}" destId="{5C65C046-336E-4C6F-8672-4692E0633946}" srcOrd="3" destOrd="0" presId="urn:microsoft.com/office/officeart/2018/2/layout/IconVerticalSolidList"/>
    <dgm:cxn modelId="{9B39B58A-BA0F-40E0-8BB7-EFA2AB32E388}" type="presParOf" srcId="{F027A7CC-3382-4BE7-BA24-85E148C88A18}" destId="{132855E6-DACF-4437-A2B8-F1D30F17815A}" srcOrd="4" destOrd="0" presId="urn:microsoft.com/office/officeart/2018/2/layout/IconVerticalSolidList"/>
    <dgm:cxn modelId="{49ABD93D-4C7B-4B55-BCDC-13887E4BAE97}" type="presParOf" srcId="{132855E6-DACF-4437-A2B8-F1D30F17815A}" destId="{1CA6D7E1-8E48-4381-91CD-5BACB1CBBDAB}" srcOrd="0" destOrd="0" presId="urn:microsoft.com/office/officeart/2018/2/layout/IconVerticalSolidList"/>
    <dgm:cxn modelId="{386CB7AA-3521-4F82-90F8-2A5C1F6285ED}" type="presParOf" srcId="{132855E6-DACF-4437-A2B8-F1D30F17815A}" destId="{9C9F9FFC-F515-4138-9457-44A07DEAAC9A}" srcOrd="1" destOrd="0" presId="urn:microsoft.com/office/officeart/2018/2/layout/IconVerticalSolidList"/>
    <dgm:cxn modelId="{797EB3F7-0705-4C68-9D53-D19E2F01996B}" type="presParOf" srcId="{132855E6-DACF-4437-A2B8-F1D30F17815A}" destId="{75AB513A-F46F-47F4-B0AB-30C2E1F457EA}" srcOrd="2" destOrd="0" presId="urn:microsoft.com/office/officeart/2018/2/layout/IconVerticalSolidList"/>
    <dgm:cxn modelId="{9A040497-B710-490F-A318-6746E9F42BF1}" type="presParOf" srcId="{132855E6-DACF-4437-A2B8-F1D30F17815A}" destId="{FDEFE4D4-6EC0-4F48-8049-9BECAABE97A9}" srcOrd="3" destOrd="0" presId="urn:microsoft.com/office/officeart/2018/2/layout/IconVerticalSolidList"/>
    <dgm:cxn modelId="{31F21BDC-8D9B-435A-95CB-9198B157CDCD}" type="presParOf" srcId="{F027A7CC-3382-4BE7-BA24-85E148C88A18}" destId="{FF8D7515-39AD-419C-A9AD-8AB8EA2AAE6B}" srcOrd="5" destOrd="0" presId="urn:microsoft.com/office/officeart/2018/2/layout/IconVerticalSolidList"/>
    <dgm:cxn modelId="{A1DDB0B6-3614-45E9-8822-8614C965E77A}" type="presParOf" srcId="{F027A7CC-3382-4BE7-BA24-85E148C88A18}" destId="{E46A4DAC-E95D-431D-9FE2-D6AC86E0B315}" srcOrd="6" destOrd="0" presId="urn:microsoft.com/office/officeart/2018/2/layout/IconVerticalSolidList"/>
    <dgm:cxn modelId="{EA727C2E-2BF0-4614-AE53-4A7832B59548}" type="presParOf" srcId="{E46A4DAC-E95D-431D-9FE2-D6AC86E0B315}" destId="{C8A8241D-511A-47D3-9182-856202E89280}" srcOrd="0" destOrd="0" presId="urn:microsoft.com/office/officeart/2018/2/layout/IconVerticalSolidList"/>
    <dgm:cxn modelId="{56E97B0C-EACA-4960-AADC-323EC2A46FD1}" type="presParOf" srcId="{E46A4DAC-E95D-431D-9FE2-D6AC86E0B315}" destId="{73A8929E-DEF9-4276-8192-60A9EC89CBFF}" srcOrd="1" destOrd="0" presId="urn:microsoft.com/office/officeart/2018/2/layout/IconVerticalSolidList"/>
    <dgm:cxn modelId="{F674EA94-A6AC-4B41-8EEC-ED505D3D2DEC}" type="presParOf" srcId="{E46A4DAC-E95D-431D-9FE2-D6AC86E0B315}" destId="{96B7CB63-2C9D-468E-9E29-0E66DAD59ED5}" srcOrd="2" destOrd="0" presId="urn:microsoft.com/office/officeart/2018/2/layout/IconVerticalSolidList"/>
    <dgm:cxn modelId="{20120D70-D5B7-47E3-BEC9-90E910D0D5E6}" type="presParOf" srcId="{E46A4DAC-E95D-431D-9FE2-D6AC86E0B315}" destId="{F419D40F-619F-4F8B-9718-36608E643FA7}"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B7A1D4F-B941-4566-AAA0-115A52B76FDC}">
      <dsp:nvSpPr>
        <dsp:cNvPr id="0" name=""/>
        <dsp:cNvSpPr/>
      </dsp:nvSpPr>
      <dsp:spPr>
        <a:xfrm>
          <a:off x="0" y="3220"/>
          <a:ext cx="6151562" cy="150583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8881320-7842-4AF6-8304-9AA26BFFEACB}">
      <dsp:nvSpPr>
        <dsp:cNvPr id="0" name=""/>
        <dsp:cNvSpPr/>
      </dsp:nvSpPr>
      <dsp:spPr>
        <a:xfrm>
          <a:off x="455513" y="342032"/>
          <a:ext cx="828207" cy="82820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1555A33-9E72-4908-BCDD-550AAC56DA9C}">
      <dsp:nvSpPr>
        <dsp:cNvPr id="0" name=""/>
        <dsp:cNvSpPr/>
      </dsp:nvSpPr>
      <dsp:spPr>
        <a:xfrm>
          <a:off x="1739235" y="3220"/>
          <a:ext cx="2768203" cy="15058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9367" tIns="159367" rIns="159367" bIns="159367" numCol="1" spcCol="1270" anchor="ctr" anchorCtr="0">
          <a:noAutofit/>
        </a:bodyPr>
        <a:lstStyle/>
        <a:p>
          <a:pPr marL="0" lvl="0" indent="0" algn="l" defTabSz="1111250">
            <a:lnSpc>
              <a:spcPct val="90000"/>
            </a:lnSpc>
            <a:spcBef>
              <a:spcPct val="0"/>
            </a:spcBef>
            <a:spcAft>
              <a:spcPct val="35000"/>
            </a:spcAft>
            <a:buNone/>
          </a:pPr>
          <a:r>
            <a:rPr lang="en-US" sz="2500" b="1" kern="1200"/>
            <a:t>Brief Description:</a:t>
          </a:r>
          <a:endParaRPr lang="en-US" sz="2500" kern="1200"/>
        </a:p>
      </dsp:txBody>
      <dsp:txXfrm>
        <a:off x="1739235" y="3220"/>
        <a:ext cx="2768203" cy="1505831"/>
      </dsp:txXfrm>
    </dsp:sp>
    <dsp:sp modelId="{F4E5D033-CA1F-447F-8FB9-9925214CFDBB}">
      <dsp:nvSpPr>
        <dsp:cNvPr id="0" name=""/>
        <dsp:cNvSpPr/>
      </dsp:nvSpPr>
      <dsp:spPr>
        <a:xfrm>
          <a:off x="4507438" y="3220"/>
          <a:ext cx="1642424" cy="15058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9367" tIns="159367" rIns="159367" bIns="159367" numCol="1" spcCol="1270" anchor="ctr" anchorCtr="0">
          <a:noAutofit/>
        </a:bodyPr>
        <a:lstStyle/>
        <a:p>
          <a:pPr marL="0" lvl="0" indent="0" algn="l" defTabSz="488950">
            <a:lnSpc>
              <a:spcPct val="90000"/>
            </a:lnSpc>
            <a:spcBef>
              <a:spcPct val="0"/>
            </a:spcBef>
            <a:spcAft>
              <a:spcPct val="35000"/>
            </a:spcAft>
            <a:buNone/>
          </a:pPr>
          <a:r>
            <a:rPr lang="en-US" sz="1100" kern="1200"/>
            <a:t>By analyzing patient records, treatment data, and insurance claims, our SQL project provides data-driven healthcare insights. We gain essential information for informed decision-making and better patient care by using efficient SQL queries.</a:t>
          </a:r>
        </a:p>
      </dsp:txBody>
      <dsp:txXfrm>
        <a:off x="4507438" y="3220"/>
        <a:ext cx="1642424" cy="1505831"/>
      </dsp:txXfrm>
    </dsp:sp>
    <dsp:sp modelId="{786FEBB7-EDE0-445D-897C-D1F0CCF4C382}">
      <dsp:nvSpPr>
        <dsp:cNvPr id="0" name=""/>
        <dsp:cNvSpPr/>
      </dsp:nvSpPr>
      <dsp:spPr>
        <a:xfrm>
          <a:off x="0" y="1885509"/>
          <a:ext cx="6151562" cy="150583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F82521D-95E5-4950-96D1-B548B89580E5}">
      <dsp:nvSpPr>
        <dsp:cNvPr id="0" name=""/>
        <dsp:cNvSpPr/>
      </dsp:nvSpPr>
      <dsp:spPr>
        <a:xfrm>
          <a:off x="455513" y="2224321"/>
          <a:ext cx="828207" cy="82820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36FA0E1-4837-449D-9D16-3AD54ECB73BF}">
      <dsp:nvSpPr>
        <dsp:cNvPr id="0" name=""/>
        <dsp:cNvSpPr/>
      </dsp:nvSpPr>
      <dsp:spPr>
        <a:xfrm>
          <a:off x="1739235" y="1885509"/>
          <a:ext cx="2768203" cy="15058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9367" tIns="159367" rIns="159367" bIns="159367" numCol="1" spcCol="1270" anchor="ctr" anchorCtr="0">
          <a:noAutofit/>
        </a:bodyPr>
        <a:lstStyle/>
        <a:p>
          <a:pPr marL="0" lvl="0" indent="0" algn="l" defTabSz="1111250">
            <a:lnSpc>
              <a:spcPct val="90000"/>
            </a:lnSpc>
            <a:spcBef>
              <a:spcPct val="0"/>
            </a:spcBef>
            <a:spcAft>
              <a:spcPct val="35000"/>
            </a:spcAft>
            <a:buNone/>
          </a:pPr>
          <a:r>
            <a:rPr lang="en-US" sz="2500" b="1" kern="1200"/>
            <a:t>Business Problem:</a:t>
          </a:r>
          <a:endParaRPr lang="en-US" sz="2500" kern="1200"/>
        </a:p>
      </dsp:txBody>
      <dsp:txXfrm>
        <a:off x="1739235" y="1885509"/>
        <a:ext cx="2768203" cy="1505831"/>
      </dsp:txXfrm>
    </dsp:sp>
    <dsp:sp modelId="{FD64332E-107D-470C-BE8D-777A158BCA90}">
      <dsp:nvSpPr>
        <dsp:cNvPr id="0" name=""/>
        <dsp:cNvSpPr/>
      </dsp:nvSpPr>
      <dsp:spPr>
        <a:xfrm>
          <a:off x="4507438" y="1885509"/>
          <a:ext cx="1642424" cy="15058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9367" tIns="159367" rIns="159367" bIns="159367" numCol="1" spcCol="1270" anchor="ctr" anchorCtr="0">
          <a:noAutofit/>
        </a:bodyPr>
        <a:lstStyle/>
        <a:p>
          <a:pPr marL="0" lvl="0" indent="0" algn="l" defTabSz="488950">
            <a:lnSpc>
              <a:spcPct val="90000"/>
            </a:lnSpc>
            <a:spcBef>
              <a:spcPct val="0"/>
            </a:spcBef>
            <a:spcAft>
              <a:spcPct val="35000"/>
            </a:spcAft>
            <a:buNone/>
          </a:pPr>
          <a:r>
            <a:rPr lang="en-US" sz="1100" kern="1200"/>
            <a:t>Making strategic decisions in healthcare without data insights can lead to inefficiencies in patient care and resource allocation. It is difficult to extract significant patterns from complex patient data and treatment records.</a:t>
          </a:r>
        </a:p>
      </dsp:txBody>
      <dsp:txXfrm>
        <a:off x="4507438" y="1885509"/>
        <a:ext cx="1642424" cy="1505831"/>
      </dsp:txXfrm>
    </dsp:sp>
    <dsp:sp modelId="{485D897B-AC06-4FB7-AE89-38C4594196AC}">
      <dsp:nvSpPr>
        <dsp:cNvPr id="0" name=""/>
        <dsp:cNvSpPr/>
      </dsp:nvSpPr>
      <dsp:spPr>
        <a:xfrm>
          <a:off x="0" y="3767798"/>
          <a:ext cx="6151562" cy="150583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E313A9B-AEE0-4CE5-ABA8-E5D04CC7796D}">
      <dsp:nvSpPr>
        <dsp:cNvPr id="0" name=""/>
        <dsp:cNvSpPr/>
      </dsp:nvSpPr>
      <dsp:spPr>
        <a:xfrm>
          <a:off x="455513" y="4106610"/>
          <a:ext cx="828207" cy="82820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952DD0F-51BF-4024-925E-3864EDED5A92}">
      <dsp:nvSpPr>
        <dsp:cNvPr id="0" name=""/>
        <dsp:cNvSpPr/>
      </dsp:nvSpPr>
      <dsp:spPr>
        <a:xfrm>
          <a:off x="1739235" y="3767798"/>
          <a:ext cx="2768203" cy="15058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9367" tIns="159367" rIns="159367" bIns="159367" numCol="1" spcCol="1270" anchor="ctr" anchorCtr="0">
          <a:noAutofit/>
        </a:bodyPr>
        <a:lstStyle/>
        <a:p>
          <a:pPr marL="0" lvl="0" indent="0" algn="l" defTabSz="1111250">
            <a:lnSpc>
              <a:spcPct val="90000"/>
            </a:lnSpc>
            <a:spcBef>
              <a:spcPct val="0"/>
            </a:spcBef>
            <a:spcAft>
              <a:spcPct val="35000"/>
            </a:spcAft>
            <a:buNone/>
          </a:pPr>
          <a:r>
            <a:rPr lang="en-US" sz="2500" b="1" kern="1200"/>
            <a:t>Solution Approach:</a:t>
          </a:r>
          <a:endParaRPr lang="en-US" sz="2500" kern="1200"/>
        </a:p>
      </dsp:txBody>
      <dsp:txXfrm>
        <a:off x="1739235" y="3767798"/>
        <a:ext cx="2768203" cy="1505831"/>
      </dsp:txXfrm>
    </dsp:sp>
    <dsp:sp modelId="{F795A929-85EC-4544-82A6-C8E31AB115F8}">
      <dsp:nvSpPr>
        <dsp:cNvPr id="0" name=""/>
        <dsp:cNvSpPr/>
      </dsp:nvSpPr>
      <dsp:spPr>
        <a:xfrm>
          <a:off x="4507438" y="3767798"/>
          <a:ext cx="1642424" cy="15058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9367" tIns="159367" rIns="159367" bIns="159367" numCol="1" spcCol="1270" anchor="ctr" anchorCtr="0">
          <a:noAutofit/>
        </a:bodyPr>
        <a:lstStyle/>
        <a:p>
          <a:pPr marL="0" lvl="0" indent="0" algn="l" defTabSz="488950">
            <a:lnSpc>
              <a:spcPct val="90000"/>
            </a:lnSpc>
            <a:spcBef>
              <a:spcPct val="0"/>
            </a:spcBef>
            <a:spcAft>
              <a:spcPct val="35000"/>
            </a:spcAft>
            <a:buNone/>
          </a:pPr>
          <a:r>
            <a:rPr lang="en-US" sz="1100" kern="1200"/>
            <a:t>We handle this difficulty by integrating and analyzing data with SQL, allowing us to identify trends, correlations, and opportunities. Our optimized queries deliver actionable information that guide healthcare decisions and optimize resources for better patient outcomes.</a:t>
          </a:r>
        </a:p>
      </dsp:txBody>
      <dsp:txXfrm>
        <a:off x="4507438" y="3767798"/>
        <a:ext cx="1642424" cy="150583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6E72A93-6D7A-4CFA-B81D-52CCC99908D1}">
      <dsp:nvSpPr>
        <dsp:cNvPr id="0" name=""/>
        <dsp:cNvSpPr/>
      </dsp:nvSpPr>
      <dsp:spPr>
        <a:xfrm>
          <a:off x="0" y="449165"/>
          <a:ext cx="3026092" cy="1921568"/>
        </a:xfrm>
        <a:prstGeom prst="roundRect">
          <a:avLst>
            <a:gd name="adj" fmla="val 10000"/>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7F5CF40-F108-4D55-A9D0-50BDC1B2E599}">
      <dsp:nvSpPr>
        <dsp:cNvPr id="0" name=""/>
        <dsp:cNvSpPr/>
      </dsp:nvSpPr>
      <dsp:spPr>
        <a:xfrm>
          <a:off x="336232" y="768586"/>
          <a:ext cx="3026092" cy="1921568"/>
        </a:xfrm>
        <a:prstGeom prst="roundRect">
          <a:avLst>
            <a:gd name="adj" fmla="val 10000"/>
          </a:avLst>
        </a:prstGeom>
        <a:solidFill>
          <a:schemeClr val="dk2">
            <a:alpha val="90000"/>
            <a:tint val="40000"/>
            <a:hueOff val="0"/>
            <a:satOff val="0"/>
            <a:lumOff val="0"/>
            <a:alphaOff val="0"/>
          </a:schemeClr>
        </a:solidFill>
        <a:ln w="127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b="1" kern="1200" dirty="0"/>
            <a:t>Indexing for Performance: </a:t>
          </a:r>
          <a:r>
            <a:rPr lang="en-US" sz="1500" kern="1200" dirty="0"/>
            <a:t>We strategically applied indexes to essential columns, enhancing query speed and minimizing the time required for data retrieval. This indexing approach significantly accelerates analysis, especially for large datasets.</a:t>
          </a:r>
        </a:p>
      </dsp:txBody>
      <dsp:txXfrm>
        <a:off x="392513" y="824867"/>
        <a:ext cx="2913530" cy="1809006"/>
      </dsp:txXfrm>
    </dsp:sp>
    <dsp:sp modelId="{41438B21-839A-43CC-85E6-A799EF81D7D9}">
      <dsp:nvSpPr>
        <dsp:cNvPr id="0" name=""/>
        <dsp:cNvSpPr/>
      </dsp:nvSpPr>
      <dsp:spPr>
        <a:xfrm>
          <a:off x="3698557" y="449165"/>
          <a:ext cx="3026092" cy="1921568"/>
        </a:xfrm>
        <a:prstGeom prst="roundRect">
          <a:avLst>
            <a:gd name="adj" fmla="val 10000"/>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5F66EE4-A512-4909-8709-6D2CFFB5E02D}">
      <dsp:nvSpPr>
        <dsp:cNvPr id="0" name=""/>
        <dsp:cNvSpPr/>
      </dsp:nvSpPr>
      <dsp:spPr>
        <a:xfrm>
          <a:off x="4034790" y="768586"/>
          <a:ext cx="3026092" cy="1921568"/>
        </a:xfrm>
        <a:prstGeom prst="roundRect">
          <a:avLst>
            <a:gd name="adj" fmla="val 10000"/>
          </a:avLst>
        </a:prstGeom>
        <a:solidFill>
          <a:schemeClr val="dk2">
            <a:alpha val="90000"/>
            <a:tint val="40000"/>
            <a:hueOff val="0"/>
            <a:satOff val="0"/>
            <a:lumOff val="0"/>
            <a:alphaOff val="0"/>
          </a:schemeClr>
        </a:solidFill>
        <a:ln w="127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b="1" i="0" kern="1200"/>
            <a:t>Direct Join Approach: </a:t>
          </a:r>
          <a:r>
            <a:rPr lang="en-US" sz="1500" b="0" i="0" kern="1200"/>
            <a:t>Replaced the subquery in the CTE with a direct join approach for aggregating data. This can help the query optimizer choose a better execution plan, potentially improving performance.</a:t>
          </a:r>
          <a:endParaRPr lang="en-US" sz="1500" kern="1200"/>
        </a:p>
      </dsp:txBody>
      <dsp:txXfrm>
        <a:off x="4091071" y="824867"/>
        <a:ext cx="2913530" cy="1809006"/>
      </dsp:txXfrm>
    </dsp:sp>
    <dsp:sp modelId="{8238D67B-5233-4693-8DDF-85B0FB2E0878}">
      <dsp:nvSpPr>
        <dsp:cNvPr id="0" name=""/>
        <dsp:cNvSpPr/>
      </dsp:nvSpPr>
      <dsp:spPr>
        <a:xfrm>
          <a:off x="7397115" y="449165"/>
          <a:ext cx="3026092" cy="1921568"/>
        </a:xfrm>
        <a:prstGeom prst="roundRect">
          <a:avLst>
            <a:gd name="adj" fmla="val 10000"/>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46AB9F7-83D4-4987-8594-F7DCEE55DEFF}">
      <dsp:nvSpPr>
        <dsp:cNvPr id="0" name=""/>
        <dsp:cNvSpPr/>
      </dsp:nvSpPr>
      <dsp:spPr>
        <a:xfrm>
          <a:off x="7733347" y="768586"/>
          <a:ext cx="3026092" cy="1921568"/>
        </a:xfrm>
        <a:prstGeom prst="roundRect">
          <a:avLst>
            <a:gd name="adj" fmla="val 10000"/>
          </a:avLst>
        </a:prstGeom>
        <a:solidFill>
          <a:schemeClr val="dk2">
            <a:alpha val="90000"/>
            <a:tint val="40000"/>
            <a:hueOff val="0"/>
            <a:satOff val="0"/>
            <a:lumOff val="0"/>
            <a:alphaOff val="0"/>
          </a:schemeClr>
        </a:solidFill>
        <a:ln w="127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b="1" i="0" kern="1200"/>
            <a:t>Limited Columns in Subquery</a:t>
          </a:r>
          <a:r>
            <a:rPr lang="en-US" sz="1500" b="0" i="0" kern="1200"/>
            <a:t>: Advised selecting only the necessary columns in the subquery of the CTE. This reduces the data that needs to be processed and transmitted between steps, enhancing performance.</a:t>
          </a:r>
          <a:endParaRPr lang="en-US" sz="1500" kern="1200"/>
        </a:p>
      </dsp:txBody>
      <dsp:txXfrm>
        <a:off x="7789628" y="824867"/>
        <a:ext cx="2913530" cy="180900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C69439E-5AAA-49A1-9376-3AE974508A03}">
      <dsp:nvSpPr>
        <dsp:cNvPr id="0" name=""/>
        <dsp:cNvSpPr/>
      </dsp:nvSpPr>
      <dsp:spPr>
        <a:xfrm>
          <a:off x="0" y="857488"/>
          <a:ext cx="6151562" cy="158305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CFA9085-092A-49DA-9852-A603D5F71FF5}">
      <dsp:nvSpPr>
        <dsp:cNvPr id="0" name=""/>
        <dsp:cNvSpPr/>
      </dsp:nvSpPr>
      <dsp:spPr>
        <a:xfrm>
          <a:off x="478874" y="1213675"/>
          <a:ext cx="870680" cy="87068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0BB2416-9B84-4F73-B9DF-D824D26DB853}">
      <dsp:nvSpPr>
        <dsp:cNvPr id="0" name=""/>
        <dsp:cNvSpPr/>
      </dsp:nvSpPr>
      <dsp:spPr>
        <a:xfrm>
          <a:off x="1828428" y="857488"/>
          <a:ext cx="4323134" cy="15830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7540" tIns="167540" rIns="167540" bIns="167540" numCol="1" spcCol="1270" anchor="ctr" anchorCtr="0">
          <a:noAutofit/>
        </a:bodyPr>
        <a:lstStyle/>
        <a:p>
          <a:pPr marL="0" lvl="0" indent="0" algn="l" defTabSz="889000">
            <a:lnSpc>
              <a:spcPct val="90000"/>
            </a:lnSpc>
            <a:spcBef>
              <a:spcPct val="0"/>
            </a:spcBef>
            <a:spcAft>
              <a:spcPct val="35000"/>
            </a:spcAft>
            <a:buNone/>
          </a:pPr>
          <a:r>
            <a:rPr lang="en-US" sz="2000" kern="1200"/>
            <a:t>1. </a:t>
          </a:r>
          <a:r>
            <a:rPr lang="en-US" sz="2000" b="1" kern="1200"/>
            <a:t>Complex Queries</a:t>
          </a:r>
          <a:r>
            <a:rPr lang="en-US" sz="2000" kern="1200"/>
            <a:t>: Addressed complexity by breaking down queries and optimizing each segment for improved performance and readability.</a:t>
          </a:r>
        </a:p>
      </dsp:txBody>
      <dsp:txXfrm>
        <a:off x="1828428" y="857488"/>
        <a:ext cx="4323134" cy="1583055"/>
      </dsp:txXfrm>
    </dsp:sp>
    <dsp:sp modelId="{2167FC9C-6066-4179-A28B-AA7739C59BDB}">
      <dsp:nvSpPr>
        <dsp:cNvPr id="0" name=""/>
        <dsp:cNvSpPr/>
      </dsp:nvSpPr>
      <dsp:spPr>
        <a:xfrm>
          <a:off x="0" y="2836306"/>
          <a:ext cx="6151562" cy="158305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AFD1E09-C090-4164-9016-435B9356D031}">
      <dsp:nvSpPr>
        <dsp:cNvPr id="0" name=""/>
        <dsp:cNvSpPr/>
      </dsp:nvSpPr>
      <dsp:spPr>
        <a:xfrm>
          <a:off x="478874" y="3192494"/>
          <a:ext cx="870680" cy="87068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6415ECE-7DFA-4BCF-80D0-0A69BED3B836}">
      <dsp:nvSpPr>
        <dsp:cNvPr id="0" name=""/>
        <dsp:cNvSpPr/>
      </dsp:nvSpPr>
      <dsp:spPr>
        <a:xfrm>
          <a:off x="1828428" y="2836306"/>
          <a:ext cx="4323134" cy="15830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7540" tIns="167540" rIns="167540" bIns="167540" numCol="1" spcCol="1270" anchor="ctr" anchorCtr="0">
          <a:noAutofit/>
        </a:bodyPr>
        <a:lstStyle/>
        <a:p>
          <a:pPr marL="0" lvl="0" indent="0" algn="l" defTabSz="889000">
            <a:lnSpc>
              <a:spcPct val="90000"/>
            </a:lnSpc>
            <a:spcBef>
              <a:spcPct val="0"/>
            </a:spcBef>
            <a:spcAft>
              <a:spcPct val="35000"/>
            </a:spcAft>
            <a:buNone/>
          </a:pPr>
          <a:r>
            <a:rPr lang="en-US" sz="2000" kern="1200"/>
            <a:t>2. </a:t>
          </a:r>
          <a:r>
            <a:rPr lang="en-US" sz="2000" b="1" kern="1200"/>
            <a:t>Data Volume</a:t>
          </a:r>
          <a:r>
            <a:rPr lang="en-US" sz="2000" kern="1200"/>
            <a:t>: Managed large datasets through data partitioning and indexing to enhance query speed and efficiency.</a:t>
          </a:r>
        </a:p>
      </dsp:txBody>
      <dsp:txXfrm>
        <a:off x="1828428" y="2836306"/>
        <a:ext cx="4323134" cy="158305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321F0BA-60EB-4D27-98F1-09027184E30F}">
      <dsp:nvSpPr>
        <dsp:cNvPr id="0" name=""/>
        <dsp:cNvSpPr/>
      </dsp:nvSpPr>
      <dsp:spPr>
        <a:xfrm>
          <a:off x="0" y="2190"/>
          <a:ext cx="6151562" cy="110999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951E35A-C8FE-41C3-9765-126CA1AC4198}">
      <dsp:nvSpPr>
        <dsp:cNvPr id="0" name=""/>
        <dsp:cNvSpPr/>
      </dsp:nvSpPr>
      <dsp:spPr>
        <a:xfrm>
          <a:off x="335773" y="251938"/>
          <a:ext cx="610496" cy="61049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6B86465-7C3B-4958-9F5B-258A6D4802B7}">
      <dsp:nvSpPr>
        <dsp:cNvPr id="0" name=""/>
        <dsp:cNvSpPr/>
      </dsp:nvSpPr>
      <dsp:spPr>
        <a:xfrm>
          <a:off x="1282042" y="2190"/>
          <a:ext cx="4869520" cy="11099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7474" tIns="117474" rIns="117474" bIns="117474" numCol="1" spcCol="1270" anchor="ctr" anchorCtr="0">
          <a:noAutofit/>
        </a:bodyPr>
        <a:lstStyle/>
        <a:p>
          <a:pPr marL="0" lvl="0" indent="0" algn="l" defTabSz="711200">
            <a:lnSpc>
              <a:spcPct val="90000"/>
            </a:lnSpc>
            <a:spcBef>
              <a:spcPct val="0"/>
            </a:spcBef>
            <a:spcAft>
              <a:spcPct val="35000"/>
            </a:spcAft>
            <a:buNone/>
          </a:pPr>
          <a:r>
            <a:rPr lang="en-US" sz="1600" kern="1200"/>
            <a:t>1. </a:t>
          </a:r>
          <a:r>
            <a:rPr lang="en-US" sz="1600" b="1" kern="1200"/>
            <a:t>Predictive Insights</a:t>
          </a:r>
          <a:r>
            <a:rPr lang="en-US" sz="1600" kern="1200"/>
            <a:t>: Utilize advanced analytics to predict disease outbreaks, patient health trajectories, and insurance claim patterns for proactive and targeted interventions.</a:t>
          </a:r>
        </a:p>
      </dsp:txBody>
      <dsp:txXfrm>
        <a:off x="1282042" y="2190"/>
        <a:ext cx="4869520" cy="1109993"/>
      </dsp:txXfrm>
    </dsp:sp>
    <dsp:sp modelId="{DE8E4441-F770-4D95-99D1-A1B441C6E666}">
      <dsp:nvSpPr>
        <dsp:cNvPr id="0" name=""/>
        <dsp:cNvSpPr/>
      </dsp:nvSpPr>
      <dsp:spPr>
        <a:xfrm>
          <a:off x="0" y="1389682"/>
          <a:ext cx="6151562" cy="110999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6DFDB36-8A09-4754-B256-3141F18F6128}">
      <dsp:nvSpPr>
        <dsp:cNvPr id="0" name=""/>
        <dsp:cNvSpPr/>
      </dsp:nvSpPr>
      <dsp:spPr>
        <a:xfrm>
          <a:off x="335773" y="1639430"/>
          <a:ext cx="610496" cy="61049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958E712-7ABB-4AC2-BBB4-97CD51ED194F}">
      <dsp:nvSpPr>
        <dsp:cNvPr id="0" name=""/>
        <dsp:cNvSpPr/>
      </dsp:nvSpPr>
      <dsp:spPr>
        <a:xfrm>
          <a:off x="1282042" y="1389682"/>
          <a:ext cx="4869520" cy="11099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7474" tIns="117474" rIns="117474" bIns="117474" numCol="1" spcCol="1270" anchor="ctr" anchorCtr="0">
          <a:noAutofit/>
        </a:bodyPr>
        <a:lstStyle/>
        <a:p>
          <a:pPr marL="0" lvl="0" indent="0" algn="l" defTabSz="711200">
            <a:lnSpc>
              <a:spcPct val="90000"/>
            </a:lnSpc>
            <a:spcBef>
              <a:spcPct val="0"/>
            </a:spcBef>
            <a:spcAft>
              <a:spcPct val="35000"/>
            </a:spcAft>
            <a:buNone/>
          </a:pPr>
          <a:r>
            <a:rPr lang="en-US" sz="1600" kern="1200"/>
            <a:t>2. </a:t>
          </a:r>
          <a:r>
            <a:rPr lang="en-US" sz="1600" b="1" kern="1200"/>
            <a:t>Machine Learning Integration</a:t>
          </a:r>
          <a:r>
            <a:rPr lang="en-US" sz="1600" kern="1200"/>
            <a:t>: Integrate machine learning algorithms to automate data classification, optimize treatment recommendations, and enhance patient risk profiling.</a:t>
          </a:r>
        </a:p>
      </dsp:txBody>
      <dsp:txXfrm>
        <a:off x="1282042" y="1389682"/>
        <a:ext cx="4869520" cy="1109993"/>
      </dsp:txXfrm>
    </dsp:sp>
    <dsp:sp modelId="{1CA6D7E1-8E48-4381-91CD-5BACB1CBBDAB}">
      <dsp:nvSpPr>
        <dsp:cNvPr id="0" name=""/>
        <dsp:cNvSpPr/>
      </dsp:nvSpPr>
      <dsp:spPr>
        <a:xfrm>
          <a:off x="0" y="2777174"/>
          <a:ext cx="6151562" cy="110999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C9F9FFC-F515-4138-9457-44A07DEAAC9A}">
      <dsp:nvSpPr>
        <dsp:cNvPr id="0" name=""/>
        <dsp:cNvSpPr/>
      </dsp:nvSpPr>
      <dsp:spPr>
        <a:xfrm>
          <a:off x="335773" y="3026922"/>
          <a:ext cx="610496" cy="61049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DEFE4D4-6EC0-4F48-8049-9BECAABE97A9}">
      <dsp:nvSpPr>
        <dsp:cNvPr id="0" name=""/>
        <dsp:cNvSpPr/>
      </dsp:nvSpPr>
      <dsp:spPr>
        <a:xfrm>
          <a:off x="1282042" y="2777174"/>
          <a:ext cx="4869520" cy="11099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7474" tIns="117474" rIns="117474" bIns="117474" numCol="1" spcCol="1270" anchor="ctr" anchorCtr="0">
          <a:noAutofit/>
        </a:bodyPr>
        <a:lstStyle/>
        <a:p>
          <a:pPr marL="0" lvl="0" indent="0" algn="l" defTabSz="711200">
            <a:lnSpc>
              <a:spcPct val="90000"/>
            </a:lnSpc>
            <a:spcBef>
              <a:spcPct val="0"/>
            </a:spcBef>
            <a:spcAft>
              <a:spcPct val="35000"/>
            </a:spcAft>
            <a:buNone/>
          </a:pPr>
          <a:r>
            <a:rPr lang="en-US" sz="1600" kern="1200"/>
            <a:t>3. </a:t>
          </a:r>
          <a:r>
            <a:rPr lang="en-US" sz="1600" b="1" kern="1200"/>
            <a:t>Enhanced Visualization</a:t>
          </a:r>
          <a:r>
            <a:rPr lang="en-US" sz="1600" kern="1200"/>
            <a:t>: Develop interactive and user-friendly data visualization tools to facilitate intuitive exploration and interpretation of healthcare trends.</a:t>
          </a:r>
        </a:p>
      </dsp:txBody>
      <dsp:txXfrm>
        <a:off x="1282042" y="2777174"/>
        <a:ext cx="4869520" cy="1109993"/>
      </dsp:txXfrm>
    </dsp:sp>
    <dsp:sp modelId="{C8A8241D-511A-47D3-9182-856202E89280}">
      <dsp:nvSpPr>
        <dsp:cNvPr id="0" name=""/>
        <dsp:cNvSpPr/>
      </dsp:nvSpPr>
      <dsp:spPr>
        <a:xfrm>
          <a:off x="0" y="4164666"/>
          <a:ext cx="6151562" cy="110999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3A8929E-DEF9-4276-8192-60A9EC89CBFF}">
      <dsp:nvSpPr>
        <dsp:cNvPr id="0" name=""/>
        <dsp:cNvSpPr/>
      </dsp:nvSpPr>
      <dsp:spPr>
        <a:xfrm>
          <a:off x="335773" y="4414414"/>
          <a:ext cx="610496" cy="61049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419D40F-619F-4F8B-9718-36608E643FA7}">
      <dsp:nvSpPr>
        <dsp:cNvPr id="0" name=""/>
        <dsp:cNvSpPr/>
      </dsp:nvSpPr>
      <dsp:spPr>
        <a:xfrm>
          <a:off x="1282042" y="4164666"/>
          <a:ext cx="4869520" cy="11099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7474" tIns="117474" rIns="117474" bIns="117474" numCol="1" spcCol="1270" anchor="ctr" anchorCtr="0">
          <a:noAutofit/>
        </a:bodyPr>
        <a:lstStyle/>
        <a:p>
          <a:pPr marL="0" lvl="0" indent="0" algn="l" defTabSz="711200">
            <a:lnSpc>
              <a:spcPct val="90000"/>
            </a:lnSpc>
            <a:spcBef>
              <a:spcPct val="0"/>
            </a:spcBef>
            <a:spcAft>
              <a:spcPct val="35000"/>
            </a:spcAft>
            <a:buNone/>
          </a:pPr>
          <a:r>
            <a:rPr lang="en-US" sz="1600" kern="1200"/>
            <a:t>4. </a:t>
          </a:r>
          <a:r>
            <a:rPr lang="en-US" sz="1600" b="1" kern="1200"/>
            <a:t>Data Security Enhancements</a:t>
          </a:r>
          <a:r>
            <a:rPr lang="en-US" sz="1600" kern="1200"/>
            <a:t>: Implement robust security measures, including encryption and authentication, to safeguard sensitive healthcare data against emerging threats.</a:t>
          </a:r>
        </a:p>
      </dsp:txBody>
      <dsp:txXfrm>
        <a:off x="1282042" y="4164666"/>
        <a:ext cx="4869520" cy="1109993"/>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6A2EF4A-FE14-4532-ACFA-20A14DF804D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81AF7810-8773-4156-A713-09D37578EFB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38A001C-235D-4583-91CF-74A9E0CA00F9}" type="datetimeFigureOut">
              <a:rPr lang="en-IN" smtClean="0"/>
              <a:t>02-10-2023</a:t>
            </a:fld>
            <a:endParaRPr lang="en-IN"/>
          </a:p>
        </p:txBody>
      </p:sp>
      <p:sp>
        <p:nvSpPr>
          <p:cNvPr id="4" name="Footer Placeholder 3">
            <a:extLst>
              <a:ext uri="{FF2B5EF4-FFF2-40B4-BE49-F238E27FC236}">
                <a16:creationId xmlns:a16="http://schemas.microsoft.com/office/drawing/2014/main" id="{1957EAED-33BC-4D15-A47D-209A6118CF8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D95302D7-0779-4C5A-B415-7F66492AF6F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A4832E8-E46B-4361-B5C7-5A0699E5DAD7}" type="slidenum">
              <a:rPr lang="en-IN" smtClean="0"/>
              <a:t>‹#›</a:t>
            </a:fld>
            <a:endParaRPr lang="en-IN"/>
          </a:p>
        </p:txBody>
      </p:sp>
    </p:spTree>
    <p:extLst>
      <p:ext uri="{BB962C8B-B14F-4D97-AF65-F5344CB8AC3E}">
        <p14:creationId xmlns:p14="http://schemas.microsoft.com/office/powerpoint/2010/main" val="1842982583"/>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4AAD347D-5ACD-4C99-B74B-A9C85AD731AF}" type="datetimeFigureOut">
              <a:rPr lang="en-US" smtClean="0"/>
              <a:t>10/2/2023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106821178"/>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10/2/2023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4296763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10/2/2023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6881828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4_Custom Layout">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65E1431-7A7B-4A31-A54D-2603DCCA2BD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975898" y="2420563"/>
            <a:ext cx="7668429" cy="2206788"/>
          </a:xfrm>
          <a:prstGeom prst="rect">
            <a:avLst/>
          </a:prstGeom>
        </p:spPr>
      </p:pic>
      <p:sp>
        <p:nvSpPr>
          <p:cNvPr id="4" name="Text Placeholder 2">
            <a:extLst>
              <a:ext uri="{FF2B5EF4-FFF2-40B4-BE49-F238E27FC236}">
                <a16:creationId xmlns:a16="http://schemas.microsoft.com/office/drawing/2014/main" id="{A876FFB2-F3F5-4214-AA55-6F0B99FDF6D3}"/>
              </a:ext>
            </a:extLst>
          </p:cNvPr>
          <p:cNvSpPr>
            <a:spLocks noGrp="1"/>
          </p:cNvSpPr>
          <p:nvPr>
            <p:ph type="body" idx="1" hasCustomPrompt="1"/>
          </p:nvPr>
        </p:nvSpPr>
        <p:spPr>
          <a:xfrm>
            <a:off x="3132339" y="3230530"/>
            <a:ext cx="6153704" cy="823912"/>
          </a:xfrm>
          <a:prstGeom prst="rect">
            <a:avLst/>
          </a:prstGeom>
        </p:spPr>
        <p:txBody>
          <a:bodyPr anchor="b">
            <a:noAutofit/>
          </a:bodyPr>
          <a:lstStyle>
            <a:lvl1pPr marL="0" indent="0">
              <a:buNone/>
              <a:defRPr sz="8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Thank You</a:t>
            </a:r>
          </a:p>
        </p:txBody>
      </p:sp>
    </p:spTree>
    <p:extLst>
      <p:ext uri="{BB962C8B-B14F-4D97-AF65-F5344CB8AC3E}">
        <p14:creationId xmlns:p14="http://schemas.microsoft.com/office/powerpoint/2010/main" val="33162116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Tree>
    <p:extLst>
      <p:ext uri="{BB962C8B-B14F-4D97-AF65-F5344CB8AC3E}">
        <p14:creationId xmlns:p14="http://schemas.microsoft.com/office/powerpoint/2010/main" val="1017249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6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46C7B-7FE0-4E8A-8345-03AD77B528E8}"/>
              </a:ext>
            </a:extLst>
          </p:cNvPr>
          <p:cNvSpPr>
            <a:spLocks noGrp="1"/>
          </p:cNvSpPr>
          <p:nvPr>
            <p:ph type="title"/>
          </p:nvPr>
        </p:nvSpPr>
        <p:spPr>
          <a:xfrm>
            <a:off x="2333718" y="2766218"/>
            <a:ext cx="7524564" cy="1325563"/>
          </a:xfrm>
        </p:spPr>
        <p:txBody>
          <a:bodyPr/>
          <a:lstStyle/>
          <a:p>
            <a:r>
              <a:rPr lang="en-US" dirty="0"/>
              <a:t>Click to edit Master title style</a:t>
            </a:r>
            <a:endParaRPr lang="en-IN" dirty="0"/>
          </a:p>
        </p:txBody>
      </p:sp>
      <p:pic>
        <p:nvPicPr>
          <p:cNvPr id="3" name="Picture 2">
            <a:extLst>
              <a:ext uri="{FF2B5EF4-FFF2-40B4-BE49-F238E27FC236}">
                <a16:creationId xmlns:a16="http://schemas.microsoft.com/office/drawing/2014/main" id="{52E896BB-7201-4E0A-BBBF-F5FFA51AED3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786811" y="0"/>
            <a:ext cx="2405189" cy="1855433"/>
          </a:xfrm>
          <a:prstGeom prst="rect">
            <a:avLst/>
          </a:prstGeom>
        </p:spPr>
      </p:pic>
      <p:pic>
        <p:nvPicPr>
          <p:cNvPr id="4" name="Picture 3">
            <a:extLst>
              <a:ext uri="{FF2B5EF4-FFF2-40B4-BE49-F238E27FC236}">
                <a16:creationId xmlns:a16="http://schemas.microsoft.com/office/drawing/2014/main" id="{D3D108E0-4D6C-4B23-B9CE-6D1CBB480495}"/>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4413883"/>
            <a:ext cx="2121763" cy="1568617"/>
          </a:xfrm>
          <a:prstGeom prst="rect">
            <a:avLst/>
          </a:prstGeom>
        </p:spPr>
      </p:pic>
    </p:spTree>
    <p:extLst>
      <p:ext uri="{BB962C8B-B14F-4D97-AF65-F5344CB8AC3E}">
        <p14:creationId xmlns:p14="http://schemas.microsoft.com/office/powerpoint/2010/main" val="16164671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27" name="Content Placeholder 2">
            <a:extLst>
              <a:ext uri="{FF2B5EF4-FFF2-40B4-BE49-F238E27FC236}">
                <a16:creationId xmlns:a16="http://schemas.microsoft.com/office/drawing/2014/main" id="{2E5A5720-14A6-4E76-8AE0-7BF5A93F2285}"/>
              </a:ext>
            </a:extLst>
          </p:cNvPr>
          <p:cNvSpPr>
            <a:spLocks noGrp="1"/>
          </p:cNvSpPr>
          <p:nvPr>
            <p:ph sz="half" idx="1"/>
          </p:nvPr>
        </p:nvSpPr>
        <p:spPr>
          <a:xfrm>
            <a:off x="914400" y="1697857"/>
            <a:ext cx="5181600" cy="4122567"/>
          </a:xfr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28" name="Content Placeholder 3">
            <a:extLst>
              <a:ext uri="{FF2B5EF4-FFF2-40B4-BE49-F238E27FC236}">
                <a16:creationId xmlns:a16="http://schemas.microsoft.com/office/drawing/2014/main" id="{C2843D21-9EFE-4BC5-BE92-A665BEA479DE}"/>
              </a:ext>
            </a:extLst>
          </p:cNvPr>
          <p:cNvSpPr>
            <a:spLocks noGrp="1"/>
          </p:cNvSpPr>
          <p:nvPr>
            <p:ph sz="half" idx="2"/>
          </p:nvPr>
        </p:nvSpPr>
        <p:spPr>
          <a:xfrm>
            <a:off x="6248400" y="1697857"/>
            <a:ext cx="5181600" cy="412256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pic>
        <p:nvPicPr>
          <p:cNvPr id="29" name="Picture 28">
            <a:extLst>
              <a:ext uri="{FF2B5EF4-FFF2-40B4-BE49-F238E27FC236}">
                <a16:creationId xmlns:a16="http://schemas.microsoft.com/office/drawing/2014/main" id="{D1F1D427-C6F8-43B7-AB09-7B9FC714E16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05522" y="1664568"/>
            <a:ext cx="5181600" cy="4149200"/>
          </a:xfrm>
          <a:prstGeom prst="rect">
            <a:avLst/>
          </a:prstGeom>
        </p:spPr>
      </p:pic>
      <p:pic>
        <p:nvPicPr>
          <p:cNvPr id="31" name="Picture 30">
            <a:extLst>
              <a:ext uri="{FF2B5EF4-FFF2-40B4-BE49-F238E27FC236}">
                <a16:creationId xmlns:a16="http://schemas.microsoft.com/office/drawing/2014/main" id="{4D8437B2-1A11-4845-8AC4-8423D7E5E89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260237" y="1664567"/>
            <a:ext cx="5181600" cy="4122567"/>
          </a:xfrm>
          <a:prstGeom prst="rect">
            <a:avLst/>
          </a:prstGeom>
        </p:spPr>
      </p:pic>
    </p:spTree>
    <p:extLst>
      <p:ext uri="{BB962C8B-B14F-4D97-AF65-F5344CB8AC3E}">
        <p14:creationId xmlns:p14="http://schemas.microsoft.com/office/powerpoint/2010/main" val="41457845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_Title and Vertical Text">
    <p:spTree>
      <p:nvGrpSpPr>
        <p:cNvPr id="1" name=""/>
        <p:cNvGrpSpPr/>
        <p:nvPr/>
      </p:nvGrpSpPr>
      <p:grpSpPr>
        <a:xfrm>
          <a:off x="0" y="0"/>
          <a:ext cx="0" cy="0"/>
          <a:chOff x="0" y="0"/>
          <a:chExt cx="0" cy="0"/>
        </a:xfrm>
      </p:grpSpPr>
      <p:sp>
        <p:nvSpPr>
          <p:cNvPr id="9" name="Content Placeholder 2">
            <a:extLst>
              <a:ext uri="{FF2B5EF4-FFF2-40B4-BE49-F238E27FC236}">
                <a16:creationId xmlns:a16="http://schemas.microsoft.com/office/drawing/2014/main" id="{EE996373-2DA0-4C35-9557-670B3F8CB1A8}"/>
              </a:ext>
            </a:extLst>
          </p:cNvPr>
          <p:cNvSpPr>
            <a:spLocks noGrp="1"/>
          </p:cNvSpPr>
          <p:nvPr>
            <p:ph sz="half" idx="1"/>
          </p:nvPr>
        </p:nvSpPr>
        <p:spPr>
          <a:xfrm>
            <a:off x="598846" y="1722268"/>
            <a:ext cx="3521476" cy="3760804"/>
          </a:xfr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10" name="Content Placeholder 2">
            <a:extLst>
              <a:ext uri="{FF2B5EF4-FFF2-40B4-BE49-F238E27FC236}">
                <a16:creationId xmlns:a16="http://schemas.microsoft.com/office/drawing/2014/main" id="{63778371-BEC0-4384-B529-D547AB875FC0}"/>
              </a:ext>
            </a:extLst>
          </p:cNvPr>
          <p:cNvSpPr>
            <a:spLocks noGrp="1"/>
          </p:cNvSpPr>
          <p:nvPr>
            <p:ph sz="half" idx="10"/>
          </p:nvPr>
        </p:nvSpPr>
        <p:spPr>
          <a:xfrm>
            <a:off x="4250527" y="1722268"/>
            <a:ext cx="3521476" cy="3760804"/>
          </a:xfr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11" name="Content Placeholder 2">
            <a:extLst>
              <a:ext uri="{FF2B5EF4-FFF2-40B4-BE49-F238E27FC236}">
                <a16:creationId xmlns:a16="http://schemas.microsoft.com/office/drawing/2014/main" id="{3599C6B0-1968-4B44-A18E-C9735C9B967B}"/>
              </a:ext>
            </a:extLst>
          </p:cNvPr>
          <p:cNvSpPr>
            <a:spLocks noGrp="1"/>
          </p:cNvSpPr>
          <p:nvPr>
            <p:ph sz="half" idx="11"/>
          </p:nvPr>
        </p:nvSpPr>
        <p:spPr>
          <a:xfrm>
            <a:off x="7902208" y="1722268"/>
            <a:ext cx="3521476" cy="3760804"/>
          </a:xfr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pic>
        <p:nvPicPr>
          <p:cNvPr id="12" name="Picture 11">
            <a:extLst>
              <a:ext uri="{FF2B5EF4-FFF2-40B4-BE49-F238E27FC236}">
                <a16:creationId xmlns:a16="http://schemas.microsoft.com/office/drawing/2014/main" id="{525F33EB-E636-40F8-B2A0-4F6D0F82DE1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77495" y="1698410"/>
            <a:ext cx="3564782" cy="3826276"/>
          </a:xfrm>
          <a:prstGeom prst="rect">
            <a:avLst/>
          </a:prstGeom>
        </p:spPr>
      </p:pic>
      <p:pic>
        <p:nvPicPr>
          <p:cNvPr id="13" name="Picture 12">
            <a:extLst>
              <a:ext uri="{FF2B5EF4-FFF2-40B4-BE49-F238E27FC236}">
                <a16:creationId xmlns:a16="http://schemas.microsoft.com/office/drawing/2014/main" id="{36B41112-3F17-429F-9AC7-B8E87F7F485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207221" y="1698410"/>
            <a:ext cx="3564782" cy="3826276"/>
          </a:xfrm>
          <a:prstGeom prst="rect">
            <a:avLst/>
          </a:prstGeom>
        </p:spPr>
      </p:pic>
      <p:pic>
        <p:nvPicPr>
          <p:cNvPr id="14" name="Picture 13">
            <a:extLst>
              <a:ext uri="{FF2B5EF4-FFF2-40B4-BE49-F238E27FC236}">
                <a16:creationId xmlns:a16="http://schemas.microsoft.com/office/drawing/2014/main" id="{2B9A5867-1D44-430F-8B03-BFD1A1114BE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869944" y="1689532"/>
            <a:ext cx="3564782" cy="3826276"/>
          </a:xfrm>
          <a:prstGeom prst="rect">
            <a:avLst/>
          </a:prstGeom>
        </p:spPr>
      </p:pic>
    </p:spTree>
    <p:extLst>
      <p:ext uri="{BB962C8B-B14F-4D97-AF65-F5344CB8AC3E}">
        <p14:creationId xmlns:p14="http://schemas.microsoft.com/office/powerpoint/2010/main" val="83277558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B7EAD529-84B7-47AD-9E2D-2D11D6BE2AF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065663" y="2475930"/>
            <a:ext cx="5183188" cy="823912"/>
          </a:xfrm>
          <a:prstGeom prst="rect">
            <a:avLst/>
          </a:prstGeom>
        </p:spPr>
      </p:pic>
      <p:pic>
        <p:nvPicPr>
          <p:cNvPr id="16" name="Picture 15">
            <a:extLst>
              <a:ext uri="{FF2B5EF4-FFF2-40B4-BE49-F238E27FC236}">
                <a16:creationId xmlns:a16="http://schemas.microsoft.com/office/drawing/2014/main" id="{2709A1F9-4984-4DE1-8EC7-F126D9C46B9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39787" y="2475930"/>
            <a:ext cx="5157787" cy="823912"/>
          </a:xfrm>
          <a:prstGeom prst="rect">
            <a:avLst/>
          </a:prstGeom>
        </p:spPr>
      </p:pic>
      <p:sp>
        <p:nvSpPr>
          <p:cNvPr id="5" name="Title 1">
            <a:extLst>
              <a:ext uri="{FF2B5EF4-FFF2-40B4-BE49-F238E27FC236}">
                <a16:creationId xmlns:a16="http://schemas.microsoft.com/office/drawing/2014/main" id="{9E456396-CC31-438B-86DD-0C3C4C2A4300}"/>
              </a:ext>
            </a:extLst>
          </p:cNvPr>
          <p:cNvSpPr>
            <a:spLocks noGrp="1"/>
          </p:cNvSpPr>
          <p:nvPr>
            <p:ph type="ctrTitle"/>
          </p:nvPr>
        </p:nvSpPr>
        <p:spPr>
          <a:xfrm>
            <a:off x="839788" y="1580994"/>
            <a:ext cx="10409064" cy="823912"/>
          </a:xfrm>
          <a:prstGeom prst="rect">
            <a:avLst/>
          </a:prstGeom>
        </p:spPr>
        <p:txBody>
          <a:bodyPr anchor="b"/>
          <a:lstStyle>
            <a:lvl1pPr algn="ctr">
              <a:defRPr sz="6000"/>
            </a:lvl1pPr>
          </a:lstStyle>
          <a:p>
            <a:r>
              <a:rPr lang="en-GB" dirty="0"/>
              <a:t>Click to edit Master title style</a:t>
            </a:r>
            <a:endParaRPr lang="en-US" dirty="0"/>
          </a:p>
        </p:txBody>
      </p:sp>
      <p:sp>
        <p:nvSpPr>
          <p:cNvPr id="10" name="Text Placeholder 2">
            <a:extLst>
              <a:ext uri="{FF2B5EF4-FFF2-40B4-BE49-F238E27FC236}">
                <a16:creationId xmlns:a16="http://schemas.microsoft.com/office/drawing/2014/main" id="{D06EE347-FB37-4B8C-8664-75D6A2C68648}"/>
              </a:ext>
            </a:extLst>
          </p:cNvPr>
          <p:cNvSpPr>
            <a:spLocks noGrp="1"/>
          </p:cNvSpPr>
          <p:nvPr>
            <p:ph type="body" idx="1"/>
          </p:nvPr>
        </p:nvSpPr>
        <p:spPr>
          <a:xfrm>
            <a:off x="839788" y="2475930"/>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11" name="Content Placeholder 3">
            <a:extLst>
              <a:ext uri="{FF2B5EF4-FFF2-40B4-BE49-F238E27FC236}">
                <a16:creationId xmlns:a16="http://schemas.microsoft.com/office/drawing/2014/main" id="{29F9ED0A-EFB8-4809-9A9F-74698B6B7888}"/>
              </a:ext>
            </a:extLst>
          </p:cNvPr>
          <p:cNvSpPr>
            <a:spLocks noGrp="1"/>
          </p:cNvSpPr>
          <p:nvPr>
            <p:ph sz="half" idx="2"/>
          </p:nvPr>
        </p:nvSpPr>
        <p:spPr>
          <a:xfrm>
            <a:off x="839788" y="3299842"/>
            <a:ext cx="5157787" cy="2671762"/>
          </a:xfrm>
          <a:prstGeom prst="rect">
            <a:avLst/>
          </a:prstGeo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4" name="Text Placeholder 4">
            <a:extLst>
              <a:ext uri="{FF2B5EF4-FFF2-40B4-BE49-F238E27FC236}">
                <a16:creationId xmlns:a16="http://schemas.microsoft.com/office/drawing/2014/main" id="{4C71F74E-5805-4A0D-9B1C-7A9C918EF773}"/>
              </a:ext>
            </a:extLst>
          </p:cNvPr>
          <p:cNvSpPr>
            <a:spLocks noGrp="1"/>
          </p:cNvSpPr>
          <p:nvPr>
            <p:ph type="body" sz="quarter" idx="3"/>
          </p:nvPr>
        </p:nvSpPr>
        <p:spPr>
          <a:xfrm>
            <a:off x="6065664" y="2475930"/>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5" name="Content Placeholder 5">
            <a:extLst>
              <a:ext uri="{FF2B5EF4-FFF2-40B4-BE49-F238E27FC236}">
                <a16:creationId xmlns:a16="http://schemas.microsoft.com/office/drawing/2014/main" id="{4D548B32-A67A-49D3-A135-8DD83DAEC8A6}"/>
              </a:ext>
            </a:extLst>
          </p:cNvPr>
          <p:cNvSpPr>
            <a:spLocks noGrp="1"/>
          </p:cNvSpPr>
          <p:nvPr>
            <p:ph sz="quarter" idx="4"/>
          </p:nvPr>
        </p:nvSpPr>
        <p:spPr>
          <a:xfrm>
            <a:off x="6065664" y="3299842"/>
            <a:ext cx="5183188" cy="2671762"/>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391180399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AE85F33-10CF-4D38-A10C-3E381DB8A69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36702" y="2635726"/>
            <a:ext cx="10417098" cy="2930571"/>
          </a:xfrm>
          <a:prstGeom prst="rect">
            <a:avLst/>
          </a:prstGeom>
        </p:spPr>
      </p:pic>
      <p:sp>
        <p:nvSpPr>
          <p:cNvPr id="6" name="Title 1">
            <a:extLst>
              <a:ext uri="{FF2B5EF4-FFF2-40B4-BE49-F238E27FC236}">
                <a16:creationId xmlns:a16="http://schemas.microsoft.com/office/drawing/2014/main" id="{203CBF60-65BD-4A93-9569-637680CF070D}"/>
              </a:ext>
            </a:extLst>
          </p:cNvPr>
          <p:cNvSpPr>
            <a:spLocks noGrp="1"/>
          </p:cNvSpPr>
          <p:nvPr>
            <p:ph type="title"/>
          </p:nvPr>
        </p:nvSpPr>
        <p:spPr>
          <a:xfrm>
            <a:off x="887451" y="1526959"/>
            <a:ext cx="10515600" cy="1024863"/>
          </a:xfrm>
          <a:prstGeom prst="rect">
            <a:avLst/>
          </a:prstGeom>
        </p:spPr>
        <p:txBody>
          <a:bodyPr/>
          <a:lstStyle/>
          <a:p>
            <a:r>
              <a:rPr lang="en-US"/>
              <a:t>Click to edit Master title style</a:t>
            </a:r>
            <a:endParaRPr lang="en-IN"/>
          </a:p>
        </p:txBody>
      </p:sp>
      <p:sp>
        <p:nvSpPr>
          <p:cNvPr id="7" name="Content Placeholder 2">
            <a:extLst>
              <a:ext uri="{FF2B5EF4-FFF2-40B4-BE49-F238E27FC236}">
                <a16:creationId xmlns:a16="http://schemas.microsoft.com/office/drawing/2014/main" id="{2B4E4798-8506-48A3-86AF-86E5CF6D1394}"/>
              </a:ext>
            </a:extLst>
          </p:cNvPr>
          <p:cNvSpPr>
            <a:spLocks noGrp="1"/>
          </p:cNvSpPr>
          <p:nvPr>
            <p:ph idx="1"/>
          </p:nvPr>
        </p:nvSpPr>
        <p:spPr>
          <a:xfrm>
            <a:off x="887450" y="2635726"/>
            <a:ext cx="10515600" cy="304598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57984629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Picture with Caption">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CCF441CD-043F-41E0-AF10-72C2EFF7C31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088576" y="2634431"/>
            <a:ext cx="1603762" cy="1589138"/>
          </a:xfrm>
          <a:prstGeom prst="rect">
            <a:avLst/>
          </a:prstGeom>
        </p:spPr>
      </p:pic>
    </p:spTree>
    <p:extLst>
      <p:ext uri="{BB962C8B-B14F-4D97-AF65-F5344CB8AC3E}">
        <p14:creationId xmlns:p14="http://schemas.microsoft.com/office/powerpoint/2010/main" val="13520283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509A250-FF31-4206-8172-F9D3106AACB1}" type="datetimeFigureOut">
              <a:rPr lang="en-US" smtClean="0"/>
              <a:t>10/2/2023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34817126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15D7154B-DCE5-42B3-9675-59392099E86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488021" y="2569613"/>
            <a:ext cx="4214179" cy="565522"/>
          </a:xfrm>
          <a:prstGeom prst="rect">
            <a:avLst/>
          </a:prstGeom>
        </p:spPr>
      </p:pic>
      <p:pic>
        <p:nvPicPr>
          <p:cNvPr id="4" name="Picture 3">
            <a:extLst>
              <a:ext uri="{FF2B5EF4-FFF2-40B4-BE49-F238E27FC236}">
                <a16:creationId xmlns:a16="http://schemas.microsoft.com/office/drawing/2014/main" id="{6DF128B0-2555-4417-AE18-C1717D6A23B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1589" y="2569613"/>
            <a:ext cx="4214179" cy="565522"/>
          </a:xfrm>
          <a:prstGeom prst="rect">
            <a:avLst/>
          </a:prstGeom>
        </p:spPr>
      </p:pic>
      <p:sp>
        <p:nvSpPr>
          <p:cNvPr id="5" name="Title 1">
            <a:extLst>
              <a:ext uri="{FF2B5EF4-FFF2-40B4-BE49-F238E27FC236}">
                <a16:creationId xmlns:a16="http://schemas.microsoft.com/office/drawing/2014/main" id="{B376FDD3-C6D8-409D-9E32-D45364462EEF}"/>
              </a:ext>
            </a:extLst>
          </p:cNvPr>
          <p:cNvSpPr>
            <a:spLocks noGrp="1"/>
          </p:cNvSpPr>
          <p:nvPr>
            <p:ph type="ctrTitle"/>
          </p:nvPr>
        </p:nvSpPr>
        <p:spPr>
          <a:xfrm>
            <a:off x="839788" y="1580994"/>
            <a:ext cx="10409064" cy="823912"/>
          </a:xfrm>
          <a:prstGeom prst="rect">
            <a:avLst/>
          </a:prstGeom>
        </p:spPr>
        <p:txBody>
          <a:bodyPr anchor="b"/>
          <a:lstStyle>
            <a:lvl1pPr algn="ctr">
              <a:defRPr sz="6000"/>
            </a:lvl1pPr>
          </a:lstStyle>
          <a:p>
            <a:r>
              <a:rPr lang="en-GB" dirty="0"/>
              <a:t>Click to edit Master title style</a:t>
            </a:r>
            <a:endParaRPr lang="en-US" dirty="0"/>
          </a:p>
        </p:txBody>
      </p:sp>
      <p:sp>
        <p:nvSpPr>
          <p:cNvPr id="6" name="Text Placeholder 2">
            <a:extLst>
              <a:ext uri="{FF2B5EF4-FFF2-40B4-BE49-F238E27FC236}">
                <a16:creationId xmlns:a16="http://schemas.microsoft.com/office/drawing/2014/main" id="{F22489D0-F5E0-426A-908B-E832CE817109}"/>
              </a:ext>
            </a:extLst>
          </p:cNvPr>
          <p:cNvSpPr>
            <a:spLocks noGrp="1"/>
          </p:cNvSpPr>
          <p:nvPr>
            <p:ph type="body" idx="1"/>
          </p:nvPr>
        </p:nvSpPr>
        <p:spPr>
          <a:xfrm>
            <a:off x="1311591" y="2569613"/>
            <a:ext cx="4214180" cy="5655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7" name="Content Placeholder 3">
            <a:extLst>
              <a:ext uri="{FF2B5EF4-FFF2-40B4-BE49-F238E27FC236}">
                <a16:creationId xmlns:a16="http://schemas.microsoft.com/office/drawing/2014/main" id="{C05B9255-CEC4-4CEE-8D99-F2E3D5E92256}"/>
              </a:ext>
            </a:extLst>
          </p:cNvPr>
          <p:cNvSpPr>
            <a:spLocks noGrp="1"/>
          </p:cNvSpPr>
          <p:nvPr>
            <p:ph sz="half" idx="2"/>
          </p:nvPr>
        </p:nvSpPr>
        <p:spPr>
          <a:xfrm>
            <a:off x="839788" y="3299842"/>
            <a:ext cx="5157787" cy="2671762"/>
          </a:xfrm>
          <a:prstGeom prst="rect">
            <a:avLst/>
          </a:prstGeo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9" name="Content Placeholder 5">
            <a:extLst>
              <a:ext uri="{FF2B5EF4-FFF2-40B4-BE49-F238E27FC236}">
                <a16:creationId xmlns:a16="http://schemas.microsoft.com/office/drawing/2014/main" id="{58437F6A-9603-4E96-8B57-BD3492CF7B58}"/>
              </a:ext>
            </a:extLst>
          </p:cNvPr>
          <p:cNvSpPr>
            <a:spLocks noGrp="1"/>
          </p:cNvSpPr>
          <p:nvPr>
            <p:ph sz="quarter" idx="4"/>
          </p:nvPr>
        </p:nvSpPr>
        <p:spPr>
          <a:xfrm>
            <a:off x="6065664" y="3299842"/>
            <a:ext cx="5183188" cy="2671762"/>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 name="Text Placeholder 2">
            <a:extLst>
              <a:ext uri="{FF2B5EF4-FFF2-40B4-BE49-F238E27FC236}">
                <a16:creationId xmlns:a16="http://schemas.microsoft.com/office/drawing/2014/main" id="{4B398605-DC27-4243-927F-8DB3153CB87D}"/>
              </a:ext>
            </a:extLst>
          </p:cNvPr>
          <p:cNvSpPr>
            <a:spLocks noGrp="1"/>
          </p:cNvSpPr>
          <p:nvPr>
            <p:ph type="body" idx="10"/>
          </p:nvPr>
        </p:nvSpPr>
        <p:spPr>
          <a:xfrm>
            <a:off x="6488024" y="2569613"/>
            <a:ext cx="4214180" cy="5655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pic>
        <p:nvPicPr>
          <p:cNvPr id="12" name="Picture 11">
            <a:extLst>
              <a:ext uri="{FF2B5EF4-FFF2-40B4-BE49-F238E27FC236}">
                <a16:creationId xmlns:a16="http://schemas.microsoft.com/office/drawing/2014/main" id="{338CB52F-7D49-4256-85E2-CD87ADB711D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39788" y="3299841"/>
            <a:ext cx="5183188" cy="2671761"/>
          </a:xfrm>
          <a:prstGeom prst="rect">
            <a:avLst/>
          </a:prstGeom>
        </p:spPr>
      </p:pic>
      <p:pic>
        <p:nvPicPr>
          <p:cNvPr id="13" name="Picture 12">
            <a:extLst>
              <a:ext uri="{FF2B5EF4-FFF2-40B4-BE49-F238E27FC236}">
                <a16:creationId xmlns:a16="http://schemas.microsoft.com/office/drawing/2014/main" id="{111BBA9F-4038-4273-863F-15FBB9509170}"/>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089799" y="3272034"/>
            <a:ext cx="5183188" cy="2699568"/>
          </a:xfrm>
          <a:prstGeom prst="rect">
            <a:avLst/>
          </a:prstGeom>
        </p:spPr>
      </p:pic>
    </p:spTree>
    <p:extLst>
      <p:ext uri="{BB962C8B-B14F-4D97-AF65-F5344CB8AC3E}">
        <p14:creationId xmlns:p14="http://schemas.microsoft.com/office/powerpoint/2010/main" val="206136608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Vertical Title and Text">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934FC87A-BD6D-48EF-84E5-7880F44CDE3F}"/>
              </a:ext>
            </a:extLst>
          </p:cNvPr>
          <p:cNvSpPr>
            <a:spLocks noGrp="1"/>
          </p:cNvSpPr>
          <p:nvPr>
            <p:ph type="title"/>
          </p:nvPr>
        </p:nvSpPr>
        <p:spPr>
          <a:xfrm>
            <a:off x="1599062" y="1409825"/>
            <a:ext cx="4381422" cy="938812"/>
          </a:xfrm>
          <a:prstGeom prst="rect">
            <a:avLst/>
          </a:prstGeom>
        </p:spPr>
        <p:txBody>
          <a:bodyPr anchor="b"/>
          <a:lstStyle>
            <a:lvl1pPr>
              <a:defRPr sz="3200"/>
            </a:lvl1pPr>
          </a:lstStyle>
          <a:p>
            <a:r>
              <a:rPr lang="en-US" dirty="0"/>
              <a:t>Click to edit Master title style</a:t>
            </a:r>
            <a:endParaRPr lang="en-IN" dirty="0"/>
          </a:p>
        </p:txBody>
      </p:sp>
      <p:sp>
        <p:nvSpPr>
          <p:cNvPr id="8" name="Text Placeholder 3">
            <a:extLst>
              <a:ext uri="{FF2B5EF4-FFF2-40B4-BE49-F238E27FC236}">
                <a16:creationId xmlns:a16="http://schemas.microsoft.com/office/drawing/2014/main" id="{2FB144F7-2051-4B8B-B7F4-42AEFF286293}"/>
              </a:ext>
            </a:extLst>
          </p:cNvPr>
          <p:cNvSpPr>
            <a:spLocks noGrp="1"/>
          </p:cNvSpPr>
          <p:nvPr>
            <p:ph type="body" sz="half" idx="2"/>
          </p:nvPr>
        </p:nvSpPr>
        <p:spPr>
          <a:xfrm>
            <a:off x="1689596" y="2504670"/>
            <a:ext cx="4158977" cy="3532993"/>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pic>
        <p:nvPicPr>
          <p:cNvPr id="9" name="Picture 8">
            <a:extLst>
              <a:ext uri="{FF2B5EF4-FFF2-40B4-BE49-F238E27FC236}">
                <a16:creationId xmlns:a16="http://schemas.microsoft.com/office/drawing/2014/main" id="{6C138F94-F541-4411-8923-64821B6BC84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78374" y="2449053"/>
            <a:ext cx="4381422" cy="3707364"/>
          </a:xfrm>
          <a:prstGeom prst="rect">
            <a:avLst/>
          </a:prstGeom>
        </p:spPr>
      </p:pic>
      <p:sp>
        <p:nvSpPr>
          <p:cNvPr id="10" name="Title 1">
            <a:extLst>
              <a:ext uri="{FF2B5EF4-FFF2-40B4-BE49-F238E27FC236}">
                <a16:creationId xmlns:a16="http://schemas.microsoft.com/office/drawing/2014/main" id="{0FAB1C74-122C-4DFD-B9D3-0394B289E855}"/>
              </a:ext>
            </a:extLst>
          </p:cNvPr>
          <p:cNvSpPr txBox="1">
            <a:spLocks/>
          </p:cNvSpPr>
          <p:nvPr userDrawn="1"/>
        </p:nvSpPr>
        <p:spPr>
          <a:xfrm>
            <a:off x="6196694" y="1409825"/>
            <a:ext cx="4381422" cy="938812"/>
          </a:xfrm>
          <a:prstGeom prst="rect">
            <a:avLst/>
          </a:prstGeom>
        </p:spPr>
        <p:txBody>
          <a:bodyPr vert="horz" lIns="91440" tIns="45720" rIns="91440" bIns="45720" rtlCol="0" anchor="b">
            <a:normAutofit lnSpcReduction="10000"/>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en-US" dirty="0"/>
              <a:t>Click to edit Master title style</a:t>
            </a:r>
            <a:endParaRPr lang="en-IN" dirty="0"/>
          </a:p>
        </p:txBody>
      </p:sp>
      <p:sp>
        <p:nvSpPr>
          <p:cNvPr id="11" name="Text Placeholder 3">
            <a:extLst>
              <a:ext uri="{FF2B5EF4-FFF2-40B4-BE49-F238E27FC236}">
                <a16:creationId xmlns:a16="http://schemas.microsoft.com/office/drawing/2014/main" id="{ED35DB26-DC0A-4DBD-917C-461C91AE2E45}"/>
              </a:ext>
            </a:extLst>
          </p:cNvPr>
          <p:cNvSpPr>
            <a:spLocks noGrp="1"/>
          </p:cNvSpPr>
          <p:nvPr>
            <p:ph type="body" sz="half" idx="10"/>
          </p:nvPr>
        </p:nvSpPr>
        <p:spPr>
          <a:xfrm>
            <a:off x="6302499" y="2497457"/>
            <a:ext cx="4233339" cy="3610556"/>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pic>
        <p:nvPicPr>
          <p:cNvPr id="12" name="Picture 11">
            <a:extLst>
              <a:ext uri="{FF2B5EF4-FFF2-40B4-BE49-F238E27FC236}">
                <a16:creationId xmlns:a16="http://schemas.microsoft.com/office/drawing/2014/main" id="{425BB59A-246E-4221-9556-7A38EE5B098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196694" y="2417485"/>
            <a:ext cx="4381422" cy="3707364"/>
          </a:xfrm>
          <a:prstGeom prst="rect">
            <a:avLst/>
          </a:prstGeom>
        </p:spPr>
      </p:pic>
    </p:spTree>
    <p:extLst>
      <p:ext uri="{BB962C8B-B14F-4D97-AF65-F5344CB8AC3E}">
        <p14:creationId xmlns:p14="http://schemas.microsoft.com/office/powerpoint/2010/main" val="148329866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6250819-4475-4460-83F9-65D22FD1B6A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81850" y="1574674"/>
            <a:ext cx="6254427" cy="4235501"/>
          </a:xfrm>
          <a:prstGeom prst="rect">
            <a:avLst/>
          </a:prstGeom>
        </p:spPr>
      </p:pic>
      <p:sp>
        <p:nvSpPr>
          <p:cNvPr id="4" name="Title 1">
            <a:extLst>
              <a:ext uri="{FF2B5EF4-FFF2-40B4-BE49-F238E27FC236}">
                <a16:creationId xmlns:a16="http://schemas.microsoft.com/office/drawing/2014/main" id="{6D887C14-EE03-4044-93B2-DD0AD899B7AB}"/>
              </a:ext>
            </a:extLst>
          </p:cNvPr>
          <p:cNvSpPr>
            <a:spLocks noGrp="1"/>
          </p:cNvSpPr>
          <p:nvPr>
            <p:ph type="title"/>
          </p:nvPr>
        </p:nvSpPr>
        <p:spPr>
          <a:xfrm>
            <a:off x="7240587" y="1562465"/>
            <a:ext cx="3932237" cy="858915"/>
          </a:xfrm>
          <a:prstGeom prst="rect">
            <a:avLst/>
          </a:prstGeom>
        </p:spPr>
        <p:txBody>
          <a:bodyPr anchor="b"/>
          <a:lstStyle>
            <a:lvl1pPr>
              <a:defRPr sz="3200"/>
            </a:lvl1pPr>
          </a:lstStyle>
          <a:p>
            <a:r>
              <a:rPr lang="en-US" dirty="0"/>
              <a:t>Click to edit Master title style</a:t>
            </a:r>
            <a:endParaRPr lang="en-IN" dirty="0"/>
          </a:p>
        </p:txBody>
      </p:sp>
      <p:sp>
        <p:nvSpPr>
          <p:cNvPr id="5" name="Content Placeholder 2">
            <a:extLst>
              <a:ext uri="{FF2B5EF4-FFF2-40B4-BE49-F238E27FC236}">
                <a16:creationId xmlns:a16="http://schemas.microsoft.com/office/drawing/2014/main" id="{AF1D3D6F-AE8E-42F3-B5BC-84A7D402C543}"/>
              </a:ext>
            </a:extLst>
          </p:cNvPr>
          <p:cNvSpPr>
            <a:spLocks noGrp="1"/>
          </p:cNvSpPr>
          <p:nvPr>
            <p:ph idx="1"/>
          </p:nvPr>
        </p:nvSpPr>
        <p:spPr>
          <a:xfrm>
            <a:off x="881851" y="1562465"/>
            <a:ext cx="6254427" cy="421774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6" name="Text Placeholder 3">
            <a:extLst>
              <a:ext uri="{FF2B5EF4-FFF2-40B4-BE49-F238E27FC236}">
                <a16:creationId xmlns:a16="http://schemas.microsoft.com/office/drawing/2014/main" id="{A9D4FCD0-CDE1-43D4-B31A-F943C5326342}"/>
              </a:ext>
            </a:extLst>
          </p:cNvPr>
          <p:cNvSpPr>
            <a:spLocks noGrp="1"/>
          </p:cNvSpPr>
          <p:nvPr>
            <p:ph type="body" sz="half" idx="2"/>
          </p:nvPr>
        </p:nvSpPr>
        <p:spPr>
          <a:xfrm>
            <a:off x="7240587" y="2547888"/>
            <a:ext cx="3932237" cy="3232320"/>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pic>
        <p:nvPicPr>
          <p:cNvPr id="7" name="Picture 6">
            <a:extLst>
              <a:ext uri="{FF2B5EF4-FFF2-40B4-BE49-F238E27FC236}">
                <a16:creationId xmlns:a16="http://schemas.microsoft.com/office/drawing/2014/main" id="{441B6B1C-A415-4775-B2F1-5A71DE24BC33}"/>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199793" y="2485163"/>
            <a:ext cx="4008544" cy="3391851"/>
          </a:xfrm>
          <a:prstGeom prst="rect">
            <a:avLst/>
          </a:prstGeom>
        </p:spPr>
      </p:pic>
    </p:spTree>
    <p:extLst>
      <p:ext uri="{BB962C8B-B14F-4D97-AF65-F5344CB8AC3E}">
        <p14:creationId xmlns:p14="http://schemas.microsoft.com/office/powerpoint/2010/main" val="8050237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2B35B97-80A5-4AB9-AE3B-8FDFAF50DD1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46589" y="1818981"/>
            <a:ext cx="3508157" cy="823912"/>
          </a:xfrm>
          <a:prstGeom prst="rect">
            <a:avLst/>
          </a:prstGeom>
        </p:spPr>
      </p:pic>
      <p:sp>
        <p:nvSpPr>
          <p:cNvPr id="5" name="Text Placeholder 2">
            <a:extLst>
              <a:ext uri="{FF2B5EF4-FFF2-40B4-BE49-F238E27FC236}">
                <a16:creationId xmlns:a16="http://schemas.microsoft.com/office/drawing/2014/main" id="{2B934F4F-3FDE-406F-8065-7DC0635A39BE}"/>
              </a:ext>
            </a:extLst>
          </p:cNvPr>
          <p:cNvSpPr>
            <a:spLocks noGrp="1"/>
          </p:cNvSpPr>
          <p:nvPr>
            <p:ph type="body" idx="1"/>
          </p:nvPr>
        </p:nvSpPr>
        <p:spPr>
          <a:xfrm>
            <a:off x="646591" y="1818981"/>
            <a:ext cx="350815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6" name="Content Placeholder 3">
            <a:extLst>
              <a:ext uri="{FF2B5EF4-FFF2-40B4-BE49-F238E27FC236}">
                <a16:creationId xmlns:a16="http://schemas.microsoft.com/office/drawing/2014/main" id="{280C112B-8468-4BDD-8741-692A2EFFF719}"/>
              </a:ext>
            </a:extLst>
          </p:cNvPr>
          <p:cNvSpPr>
            <a:spLocks noGrp="1"/>
          </p:cNvSpPr>
          <p:nvPr>
            <p:ph sz="half" idx="2"/>
          </p:nvPr>
        </p:nvSpPr>
        <p:spPr>
          <a:xfrm>
            <a:off x="646592" y="2642893"/>
            <a:ext cx="3481526" cy="2671762"/>
          </a:xfrm>
          <a:prstGeom prst="rect">
            <a:avLst/>
          </a:prstGeo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pic>
        <p:nvPicPr>
          <p:cNvPr id="20" name="Picture 19">
            <a:extLst>
              <a:ext uri="{FF2B5EF4-FFF2-40B4-BE49-F238E27FC236}">
                <a16:creationId xmlns:a16="http://schemas.microsoft.com/office/drawing/2014/main" id="{A9B84E61-93E0-4628-A104-C75C29EF875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261281" y="1818981"/>
            <a:ext cx="3508157" cy="823912"/>
          </a:xfrm>
          <a:prstGeom prst="rect">
            <a:avLst/>
          </a:prstGeom>
        </p:spPr>
      </p:pic>
      <p:sp>
        <p:nvSpPr>
          <p:cNvPr id="21" name="Text Placeholder 2">
            <a:extLst>
              <a:ext uri="{FF2B5EF4-FFF2-40B4-BE49-F238E27FC236}">
                <a16:creationId xmlns:a16="http://schemas.microsoft.com/office/drawing/2014/main" id="{FD0345A1-9BDD-450E-8E72-D8795AA3AA27}"/>
              </a:ext>
            </a:extLst>
          </p:cNvPr>
          <p:cNvSpPr>
            <a:spLocks noGrp="1"/>
          </p:cNvSpPr>
          <p:nvPr>
            <p:ph type="body" idx="10"/>
          </p:nvPr>
        </p:nvSpPr>
        <p:spPr>
          <a:xfrm>
            <a:off x="4261283" y="1818981"/>
            <a:ext cx="350815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22" name="Content Placeholder 3">
            <a:extLst>
              <a:ext uri="{FF2B5EF4-FFF2-40B4-BE49-F238E27FC236}">
                <a16:creationId xmlns:a16="http://schemas.microsoft.com/office/drawing/2014/main" id="{F5E78397-B7FA-4355-A257-A4846BE14737}"/>
              </a:ext>
            </a:extLst>
          </p:cNvPr>
          <p:cNvSpPr>
            <a:spLocks noGrp="1"/>
          </p:cNvSpPr>
          <p:nvPr>
            <p:ph sz="half" idx="11"/>
          </p:nvPr>
        </p:nvSpPr>
        <p:spPr>
          <a:xfrm>
            <a:off x="4261284" y="2642893"/>
            <a:ext cx="3481526" cy="2671762"/>
          </a:xfrm>
          <a:prstGeom prst="rect">
            <a:avLst/>
          </a:prstGeo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pic>
        <p:nvPicPr>
          <p:cNvPr id="23" name="Picture 22">
            <a:extLst>
              <a:ext uri="{FF2B5EF4-FFF2-40B4-BE49-F238E27FC236}">
                <a16:creationId xmlns:a16="http://schemas.microsoft.com/office/drawing/2014/main" id="{8838D993-D8F2-4059-9A2F-224D9AAB20A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243525" y="1818981"/>
            <a:ext cx="3508157" cy="823912"/>
          </a:xfrm>
          <a:prstGeom prst="rect">
            <a:avLst/>
          </a:prstGeom>
        </p:spPr>
      </p:pic>
      <p:sp>
        <p:nvSpPr>
          <p:cNvPr id="24" name="Text Placeholder 2">
            <a:extLst>
              <a:ext uri="{FF2B5EF4-FFF2-40B4-BE49-F238E27FC236}">
                <a16:creationId xmlns:a16="http://schemas.microsoft.com/office/drawing/2014/main" id="{B37146D7-F7DA-434B-9E68-D796F12F7A21}"/>
              </a:ext>
            </a:extLst>
          </p:cNvPr>
          <p:cNvSpPr>
            <a:spLocks noGrp="1"/>
          </p:cNvSpPr>
          <p:nvPr>
            <p:ph type="body" idx="12"/>
          </p:nvPr>
        </p:nvSpPr>
        <p:spPr>
          <a:xfrm>
            <a:off x="4243527" y="1818981"/>
            <a:ext cx="350815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pic>
        <p:nvPicPr>
          <p:cNvPr id="26" name="Picture 25">
            <a:extLst>
              <a:ext uri="{FF2B5EF4-FFF2-40B4-BE49-F238E27FC236}">
                <a16:creationId xmlns:a16="http://schemas.microsoft.com/office/drawing/2014/main" id="{79BC8863-27A8-4BA1-98C4-08640E31206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867092" y="1818981"/>
            <a:ext cx="3508157" cy="823912"/>
          </a:xfrm>
          <a:prstGeom prst="rect">
            <a:avLst/>
          </a:prstGeom>
        </p:spPr>
      </p:pic>
      <p:sp>
        <p:nvSpPr>
          <p:cNvPr id="27" name="Text Placeholder 2">
            <a:extLst>
              <a:ext uri="{FF2B5EF4-FFF2-40B4-BE49-F238E27FC236}">
                <a16:creationId xmlns:a16="http://schemas.microsoft.com/office/drawing/2014/main" id="{D044814E-171B-42B7-A39B-6001BA2DF210}"/>
              </a:ext>
            </a:extLst>
          </p:cNvPr>
          <p:cNvSpPr>
            <a:spLocks noGrp="1"/>
          </p:cNvSpPr>
          <p:nvPr>
            <p:ph type="body" idx="14"/>
          </p:nvPr>
        </p:nvSpPr>
        <p:spPr>
          <a:xfrm>
            <a:off x="7867094" y="1818981"/>
            <a:ext cx="350815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28" name="Content Placeholder 3">
            <a:extLst>
              <a:ext uri="{FF2B5EF4-FFF2-40B4-BE49-F238E27FC236}">
                <a16:creationId xmlns:a16="http://schemas.microsoft.com/office/drawing/2014/main" id="{3AB7E0DF-C369-49B6-A620-17A0B3275D52}"/>
              </a:ext>
            </a:extLst>
          </p:cNvPr>
          <p:cNvSpPr>
            <a:spLocks noGrp="1"/>
          </p:cNvSpPr>
          <p:nvPr>
            <p:ph sz="half" idx="15"/>
          </p:nvPr>
        </p:nvSpPr>
        <p:spPr>
          <a:xfrm>
            <a:off x="7867095" y="2642893"/>
            <a:ext cx="3481526" cy="2671762"/>
          </a:xfrm>
          <a:prstGeom prst="rect">
            <a:avLst/>
          </a:prstGeo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31521308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CA6C98A-857E-47CD-824B-AD9896F3979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flipV="1">
            <a:off x="2489448" y="1751584"/>
            <a:ext cx="7213106" cy="135606"/>
          </a:xfrm>
          <a:prstGeom prst="rect">
            <a:avLst/>
          </a:prstGeom>
        </p:spPr>
      </p:pic>
      <p:sp>
        <p:nvSpPr>
          <p:cNvPr id="2" name="Title 1">
            <a:extLst>
              <a:ext uri="{FF2B5EF4-FFF2-40B4-BE49-F238E27FC236}">
                <a16:creationId xmlns:a16="http://schemas.microsoft.com/office/drawing/2014/main" id="{46199E66-A51B-4429-9E3C-3DF83D2D9301}"/>
              </a:ext>
            </a:extLst>
          </p:cNvPr>
          <p:cNvSpPr>
            <a:spLocks noGrp="1"/>
          </p:cNvSpPr>
          <p:nvPr>
            <p:ph type="title"/>
          </p:nvPr>
        </p:nvSpPr>
        <p:spPr>
          <a:xfrm>
            <a:off x="2489447" y="1362068"/>
            <a:ext cx="8181513" cy="579707"/>
          </a:xfrm>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FD642FF-DCBA-4016-AB46-51976C4BF27C}"/>
              </a:ext>
            </a:extLst>
          </p:cNvPr>
          <p:cNvSpPr>
            <a:spLocks noGrp="1"/>
          </p:cNvSpPr>
          <p:nvPr>
            <p:ph sz="half" idx="1"/>
          </p:nvPr>
        </p:nvSpPr>
        <p:spPr>
          <a:xfrm>
            <a:off x="847078" y="2248273"/>
            <a:ext cx="5181600" cy="4122567"/>
          </a:xfr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Content Placeholder 3">
            <a:extLst>
              <a:ext uri="{FF2B5EF4-FFF2-40B4-BE49-F238E27FC236}">
                <a16:creationId xmlns:a16="http://schemas.microsoft.com/office/drawing/2014/main" id="{D1D5DB86-D92D-425C-8D7B-CD4BAB561928}"/>
              </a:ext>
            </a:extLst>
          </p:cNvPr>
          <p:cNvSpPr>
            <a:spLocks noGrp="1"/>
          </p:cNvSpPr>
          <p:nvPr>
            <p:ph sz="half" idx="2"/>
          </p:nvPr>
        </p:nvSpPr>
        <p:spPr>
          <a:xfrm>
            <a:off x="6181078" y="2248273"/>
            <a:ext cx="5181600" cy="412256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pic>
        <p:nvPicPr>
          <p:cNvPr id="5" name="Picture 4">
            <a:extLst>
              <a:ext uri="{FF2B5EF4-FFF2-40B4-BE49-F238E27FC236}">
                <a16:creationId xmlns:a16="http://schemas.microsoft.com/office/drawing/2014/main" id="{097EC24E-4D73-4CA4-9C65-58CC9B4D0917}"/>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47078" y="2214983"/>
            <a:ext cx="5181600" cy="4149200"/>
          </a:xfrm>
          <a:prstGeom prst="rect">
            <a:avLst/>
          </a:prstGeom>
        </p:spPr>
      </p:pic>
      <p:pic>
        <p:nvPicPr>
          <p:cNvPr id="6" name="Picture 5">
            <a:extLst>
              <a:ext uri="{FF2B5EF4-FFF2-40B4-BE49-F238E27FC236}">
                <a16:creationId xmlns:a16="http://schemas.microsoft.com/office/drawing/2014/main" id="{C9ECC711-A200-42E5-800D-891E0F8A076B}"/>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192915" y="2214983"/>
            <a:ext cx="5181600" cy="4122567"/>
          </a:xfrm>
          <a:prstGeom prst="rect">
            <a:avLst/>
          </a:prstGeom>
        </p:spPr>
      </p:pic>
    </p:spTree>
    <p:extLst>
      <p:ext uri="{BB962C8B-B14F-4D97-AF65-F5344CB8AC3E}">
        <p14:creationId xmlns:p14="http://schemas.microsoft.com/office/powerpoint/2010/main" val="395528759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5_Custom Layout">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CF4ED6E3-6EAA-4E26-92D5-90FEFFAE9B5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42007" y="1287260"/>
            <a:ext cx="9507984" cy="703994"/>
          </a:xfrm>
          <a:prstGeom prst="rect">
            <a:avLst/>
          </a:prstGeom>
        </p:spPr>
      </p:pic>
      <p:sp>
        <p:nvSpPr>
          <p:cNvPr id="2" name="Title 1">
            <a:extLst>
              <a:ext uri="{FF2B5EF4-FFF2-40B4-BE49-F238E27FC236}">
                <a16:creationId xmlns:a16="http://schemas.microsoft.com/office/drawing/2014/main" id="{D1B0EC9F-9A1F-4B6F-AD1E-29D3CB7F299C}"/>
              </a:ext>
            </a:extLst>
          </p:cNvPr>
          <p:cNvSpPr>
            <a:spLocks noGrp="1"/>
          </p:cNvSpPr>
          <p:nvPr>
            <p:ph type="title"/>
          </p:nvPr>
        </p:nvSpPr>
        <p:spPr>
          <a:xfrm>
            <a:off x="1342008" y="1287260"/>
            <a:ext cx="9507984" cy="703994"/>
          </a:xfrm>
        </p:spPr>
        <p:txBody>
          <a:bodyPr/>
          <a:lstStyle>
            <a:lvl1pPr algn="ctr">
              <a:defRPr/>
            </a:lvl1pPr>
          </a:lstStyle>
          <a:p>
            <a:r>
              <a:rPr lang="en-US" dirty="0"/>
              <a:t>Click to edit Master title style</a:t>
            </a:r>
            <a:endParaRPr lang="en-IN" dirty="0"/>
          </a:p>
        </p:txBody>
      </p:sp>
      <p:sp>
        <p:nvSpPr>
          <p:cNvPr id="4" name="Content Placeholder 2">
            <a:extLst>
              <a:ext uri="{FF2B5EF4-FFF2-40B4-BE49-F238E27FC236}">
                <a16:creationId xmlns:a16="http://schemas.microsoft.com/office/drawing/2014/main" id="{FC09E32D-4F0E-4370-BA06-E7D49482A41B}"/>
              </a:ext>
            </a:extLst>
          </p:cNvPr>
          <p:cNvSpPr>
            <a:spLocks noGrp="1"/>
          </p:cNvSpPr>
          <p:nvPr>
            <p:ph sz="half" idx="1"/>
          </p:nvPr>
        </p:nvSpPr>
        <p:spPr>
          <a:xfrm>
            <a:off x="1342007" y="2120657"/>
            <a:ext cx="4557943" cy="4122567"/>
          </a:xfr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Content Placeholder 2">
            <a:extLst>
              <a:ext uri="{FF2B5EF4-FFF2-40B4-BE49-F238E27FC236}">
                <a16:creationId xmlns:a16="http://schemas.microsoft.com/office/drawing/2014/main" id="{651B81FF-943E-46F6-BC80-46428EC96E31}"/>
              </a:ext>
            </a:extLst>
          </p:cNvPr>
          <p:cNvSpPr>
            <a:spLocks noGrp="1"/>
          </p:cNvSpPr>
          <p:nvPr>
            <p:ph sz="half" idx="10"/>
          </p:nvPr>
        </p:nvSpPr>
        <p:spPr>
          <a:xfrm>
            <a:off x="6009443" y="2147290"/>
            <a:ext cx="4840549" cy="4122567"/>
          </a:xfr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pic>
        <p:nvPicPr>
          <p:cNvPr id="6" name="Picture 5">
            <a:extLst>
              <a:ext uri="{FF2B5EF4-FFF2-40B4-BE49-F238E27FC236}">
                <a16:creationId xmlns:a16="http://schemas.microsoft.com/office/drawing/2014/main" id="{085CEC0B-6AF3-4937-A791-45708332269F}"/>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009443" y="2120657"/>
            <a:ext cx="4941162" cy="4149200"/>
          </a:xfrm>
          <a:prstGeom prst="rect">
            <a:avLst/>
          </a:prstGeom>
        </p:spPr>
      </p:pic>
      <p:pic>
        <p:nvPicPr>
          <p:cNvPr id="7" name="Picture 6">
            <a:extLst>
              <a:ext uri="{FF2B5EF4-FFF2-40B4-BE49-F238E27FC236}">
                <a16:creationId xmlns:a16="http://schemas.microsoft.com/office/drawing/2014/main" id="{FCF525E8-7D72-4A91-BEDC-2280E4FCF9AF}"/>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306495" y="2107339"/>
            <a:ext cx="4557943" cy="4162517"/>
          </a:xfrm>
          <a:prstGeom prst="rect">
            <a:avLst/>
          </a:prstGeom>
        </p:spPr>
      </p:pic>
    </p:spTree>
    <p:extLst>
      <p:ext uri="{BB962C8B-B14F-4D97-AF65-F5344CB8AC3E}">
        <p14:creationId xmlns:p14="http://schemas.microsoft.com/office/powerpoint/2010/main" val="44924988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7_Custom Layou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CA6C98A-857E-47CD-824B-AD9896F3979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flipV="1">
            <a:off x="2489448" y="1751584"/>
            <a:ext cx="7213106" cy="135606"/>
          </a:xfrm>
          <a:prstGeom prst="rect">
            <a:avLst/>
          </a:prstGeom>
        </p:spPr>
      </p:pic>
      <p:sp>
        <p:nvSpPr>
          <p:cNvPr id="2" name="Title 1">
            <a:extLst>
              <a:ext uri="{FF2B5EF4-FFF2-40B4-BE49-F238E27FC236}">
                <a16:creationId xmlns:a16="http://schemas.microsoft.com/office/drawing/2014/main" id="{46199E66-A51B-4429-9E3C-3DF83D2D9301}"/>
              </a:ext>
            </a:extLst>
          </p:cNvPr>
          <p:cNvSpPr>
            <a:spLocks noGrp="1"/>
          </p:cNvSpPr>
          <p:nvPr>
            <p:ph type="title"/>
          </p:nvPr>
        </p:nvSpPr>
        <p:spPr>
          <a:xfrm>
            <a:off x="2489447" y="1362068"/>
            <a:ext cx="8181513" cy="579707"/>
          </a:xfrm>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FD642FF-DCBA-4016-AB46-51976C4BF27C}"/>
              </a:ext>
            </a:extLst>
          </p:cNvPr>
          <p:cNvSpPr>
            <a:spLocks noGrp="1"/>
          </p:cNvSpPr>
          <p:nvPr>
            <p:ph sz="half" idx="1"/>
          </p:nvPr>
        </p:nvSpPr>
        <p:spPr>
          <a:xfrm>
            <a:off x="847078" y="2248273"/>
            <a:ext cx="5181600" cy="4122567"/>
          </a:xfr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Content Placeholder 3">
            <a:extLst>
              <a:ext uri="{FF2B5EF4-FFF2-40B4-BE49-F238E27FC236}">
                <a16:creationId xmlns:a16="http://schemas.microsoft.com/office/drawing/2014/main" id="{D1D5DB86-D92D-425C-8D7B-CD4BAB561928}"/>
              </a:ext>
            </a:extLst>
          </p:cNvPr>
          <p:cNvSpPr>
            <a:spLocks noGrp="1"/>
          </p:cNvSpPr>
          <p:nvPr>
            <p:ph sz="half" idx="2"/>
          </p:nvPr>
        </p:nvSpPr>
        <p:spPr>
          <a:xfrm>
            <a:off x="6181078" y="2248273"/>
            <a:ext cx="5181600" cy="412256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pic>
        <p:nvPicPr>
          <p:cNvPr id="8" name="Picture 7">
            <a:extLst>
              <a:ext uri="{FF2B5EF4-FFF2-40B4-BE49-F238E27FC236}">
                <a16:creationId xmlns:a16="http://schemas.microsoft.com/office/drawing/2014/main" id="{1D8FEDCB-5FC3-400D-82BD-BE04A742A77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62963" y="2203883"/>
            <a:ext cx="337867" cy="337867"/>
          </a:xfrm>
          <a:prstGeom prst="rect">
            <a:avLst/>
          </a:prstGeom>
        </p:spPr>
      </p:pic>
      <p:pic>
        <p:nvPicPr>
          <p:cNvPr id="9" name="Picture 8">
            <a:extLst>
              <a:ext uri="{FF2B5EF4-FFF2-40B4-BE49-F238E27FC236}">
                <a16:creationId xmlns:a16="http://schemas.microsoft.com/office/drawing/2014/main" id="{FD580C03-3E1B-4952-8C8B-F4EFCDD86B1F}"/>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16200000">
            <a:off x="816487" y="6077363"/>
            <a:ext cx="337867" cy="337867"/>
          </a:xfrm>
          <a:prstGeom prst="rect">
            <a:avLst/>
          </a:prstGeom>
        </p:spPr>
      </p:pic>
      <p:pic>
        <p:nvPicPr>
          <p:cNvPr id="10" name="Picture 9">
            <a:extLst>
              <a:ext uri="{FF2B5EF4-FFF2-40B4-BE49-F238E27FC236}">
                <a16:creationId xmlns:a16="http://schemas.microsoft.com/office/drawing/2014/main" id="{EE13A53A-988A-4EBE-9B3A-5E179E836597}"/>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5577321">
            <a:off x="5754738" y="2197876"/>
            <a:ext cx="337867" cy="337867"/>
          </a:xfrm>
          <a:prstGeom prst="rect">
            <a:avLst/>
          </a:prstGeom>
        </p:spPr>
      </p:pic>
      <p:pic>
        <p:nvPicPr>
          <p:cNvPr id="11" name="Picture 10">
            <a:extLst>
              <a:ext uri="{FF2B5EF4-FFF2-40B4-BE49-F238E27FC236}">
                <a16:creationId xmlns:a16="http://schemas.microsoft.com/office/drawing/2014/main" id="{0050F453-1CDF-4183-B97B-C8F20B925540}"/>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10800000">
            <a:off x="5721402" y="6096893"/>
            <a:ext cx="337867" cy="337867"/>
          </a:xfrm>
          <a:prstGeom prst="rect">
            <a:avLst/>
          </a:prstGeom>
        </p:spPr>
      </p:pic>
      <p:pic>
        <p:nvPicPr>
          <p:cNvPr id="12" name="Picture 11">
            <a:extLst>
              <a:ext uri="{FF2B5EF4-FFF2-40B4-BE49-F238E27FC236}">
                <a16:creationId xmlns:a16="http://schemas.microsoft.com/office/drawing/2014/main" id="{DCD56C20-7369-4D81-B282-2F3CED17C8FB}"/>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176951" y="2218375"/>
            <a:ext cx="337867" cy="337867"/>
          </a:xfrm>
          <a:prstGeom prst="rect">
            <a:avLst/>
          </a:prstGeom>
        </p:spPr>
      </p:pic>
      <p:pic>
        <p:nvPicPr>
          <p:cNvPr id="13" name="Picture 12">
            <a:extLst>
              <a:ext uri="{FF2B5EF4-FFF2-40B4-BE49-F238E27FC236}">
                <a16:creationId xmlns:a16="http://schemas.microsoft.com/office/drawing/2014/main" id="{8BFFCAD7-8020-4392-B1CA-D84A8ABF0E12}"/>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16200000">
            <a:off x="6230475" y="6091855"/>
            <a:ext cx="337867" cy="337867"/>
          </a:xfrm>
          <a:prstGeom prst="rect">
            <a:avLst/>
          </a:prstGeom>
        </p:spPr>
      </p:pic>
      <p:pic>
        <p:nvPicPr>
          <p:cNvPr id="14" name="Picture 13">
            <a:extLst>
              <a:ext uri="{FF2B5EF4-FFF2-40B4-BE49-F238E27FC236}">
                <a16:creationId xmlns:a16="http://schemas.microsoft.com/office/drawing/2014/main" id="{44A6EA74-69A3-44D7-A9E0-456D597AE0A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5577321">
            <a:off x="11168726" y="2212368"/>
            <a:ext cx="337867" cy="337867"/>
          </a:xfrm>
          <a:prstGeom prst="rect">
            <a:avLst/>
          </a:prstGeom>
        </p:spPr>
      </p:pic>
      <p:pic>
        <p:nvPicPr>
          <p:cNvPr id="15" name="Picture 14">
            <a:extLst>
              <a:ext uri="{FF2B5EF4-FFF2-40B4-BE49-F238E27FC236}">
                <a16:creationId xmlns:a16="http://schemas.microsoft.com/office/drawing/2014/main" id="{3E0D12F0-1911-4318-9D6D-E5EB44D6A5AF}"/>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10800000">
            <a:off x="11135390" y="6111385"/>
            <a:ext cx="337867" cy="337867"/>
          </a:xfrm>
          <a:prstGeom prst="rect">
            <a:avLst/>
          </a:prstGeom>
        </p:spPr>
      </p:pic>
    </p:spTree>
    <p:extLst>
      <p:ext uri="{BB962C8B-B14F-4D97-AF65-F5344CB8AC3E}">
        <p14:creationId xmlns:p14="http://schemas.microsoft.com/office/powerpoint/2010/main" val="28551275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9796027F-7875-4030-9381-8BD8C4F21935}" type="datetimeFigureOut">
              <a:rPr lang="en-US" smtClean="0"/>
              <a:t>10/2/2023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60008831"/>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9796027F-7875-4030-9381-8BD8C4F21935}" type="datetimeFigureOut">
              <a:rPr lang="en-US" smtClean="0"/>
              <a:t>10/2/2023</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0933561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4AAD347D-5ACD-4C99-B74B-A9C85AD731AF}" type="datetimeFigureOut">
              <a:rPr lang="en-US" smtClean="0"/>
              <a:t>10/2/2023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1712402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509A250-FF31-4206-8172-F9D3106AACB1}" type="datetimeFigureOut">
              <a:rPr lang="en-US" smtClean="0"/>
              <a:t>10/2/2023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115121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09A250-FF31-4206-8172-F9D3106AACB1}" type="datetimeFigureOut">
              <a:rPr lang="en-US" smtClean="0"/>
              <a:t>10/2/2023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7450910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4509A250-FF31-4206-8172-F9D3106AACB1}" type="datetimeFigureOut">
              <a:rPr lang="en-US" smtClean="0"/>
              <a:t>10/2/2023</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D57F1E4F-1CFF-5643-939E-02111984F565}" type="slidenum">
              <a:rPr lang="en-US" smtClean="0"/>
              <a:t>‹#›</a:t>
            </a:fld>
            <a:endParaRPr lang="en-US" dirty="0"/>
          </a:p>
        </p:txBody>
      </p:sp>
      <p:pic>
        <p:nvPicPr>
          <p:cNvPr id="5" name="Picture 4">
            <a:extLst>
              <a:ext uri="{FF2B5EF4-FFF2-40B4-BE49-F238E27FC236}">
                <a16:creationId xmlns:a16="http://schemas.microsoft.com/office/drawing/2014/main" id="{538272AA-9D64-9C20-9A8B-CD1027C972D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055722" y="1562465"/>
            <a:ext cx="6254427" cy="4235501"/>
          </a:xfrm>
          <a:prstGeom prst="rect">
            <a:avLst/>
          </a:prstGeom>
        </p:spPr>
      </p:pic>
      <p:pic>
        <p:nvPicPr>
          <p:cNvPr id="6" name="Picture 5">
            <a:extLst>
              <a:ext uri="{FF2B5EF4-FFF2-40B4-BE49-F238E27FC236}">
                <a16:creationId xmlns:a16="http://schemas.microsoft.com/office/drawing/2014/main" id="{48635E50-79C1-E9BB-0C90-C592D746A68E}"/>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85424" y="2502921"/>
            <a:ext cx="4008544" cy="3391851"/>
          </a:xfrm>
          <a:prstGeom prst="rect">
            <a:avLst/>
          </a:prstGeom>
        </p:spPr>
      </p:pic>
    </p:spTree>
    <p:extLst>
      <p:ext uri="{BB962C8B-B14F-4D97-AF65-F5344CB8AC3E}">
        <p14:creationId xmlns:p14="http://schemas.microsoft.com/office/powerpoint/2010/main" val="27066514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4509A250-FF31-4206-8172-F9D3106AACB1}" type="datetimeFigureOut">
              <a:rPr lang="en-US" smtClean="0"/>
              <a:t>10/2/2023</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6561149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4AAD347D-5ACD-4C99-B74B-A9C85AD731AF}" type="datetimeFigureOut">
              <a:rPr lang="en-US" smtClean="0"/>
              <a:t>10/2/2023</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D57F1E4F-1CFF-5643-939E-02111984F565}" type="slidenum">
              <a:rPr lang="en-US" smtClean="0"/>
              <a:t>‹#›</a:t>
            </a:fld>
            <a:endParaRPr lang="en-US" dirty="0"/>
          </a:p>
        </p:txBody>
      </p:sp>
    </p:spTree>
    <p:extLst>
      <p:ext uri="{BB962C8B-B14F-4D97-AF65-F5344CB8AC3E}">
        <p14:creationId xmlns:p14="http://schemas.microsoft.com/office/powerpoint/2010/main" val="22898836"/>
      </p:ext>
    </p:extLst>
  </p:cSld>
  <p:clrMap bg1="lt1" tx1="dk1" bg2="lt2" tx2="dk2" accent1="accent1" accent2="accent2" accent3="accent3" accent4="accent4" accent5="accent5" accent6="accent6" hlink="hlink" folHlink="folHlink"/>
  <p:sldLayoutIdLst>
    <p:sldLayoutId id="2147483801" r:id="rId1"/>
    <p:sldLayoutId id="2147483802" r:id="rId2"/>
    <p:sldLayoutId id="2147483803" r:id="rId3"/>
    <p:sldLayoutId id="2147483804" r:id="rId4"/>
    <p:sldLayoutId id="2147483805" r:id="rId5"/>
    <p:sldLayoutId id="2147483806" r:id="rId6"/>
    <p:sldLayoutId id="2147483807" r:id="rId7"/>
    <p:sldLayoutId id="2147483808" r:id="rId8"/>
    <p:sldLayoutId id="2147483809" r:id="rId9"/>
    <p:sldLayoutId id="2147483810" r:id="rId10"/>
    <p:sldLayoutId id="2147483811" r:id="rId11"/>
    <p:sldLayoutId id="2147483812" r:id="rId12"/>
    <p:sldLayoutId id="2147483813" r:id="rId13"/>
    <p:sldLayoutId id="2147483814" r:id="rId14"/>
    <p:sldLayoutId id="2147483815" r:id="rId15"/>
    <p:sldLayoutId id="2147483816" r:id="rId16"/>
    <p:sldLayoutId id="2147483650" r:id="rId17"/>
    <p:sldLayoutId id="2147483655" r:id="rId18"/>
    <p:sldLayoutId id="2147483657" r:id="rId19"/>
    <p:sldLayoutId id="2147483660" r:id="rId20"/>
    <p:sldLayoutId id="2147483659" r:id="rId21"/>
    <p:sldLayoutId id="2147483662" r:id="rId22"/>
    <p:sldLayoutId id="2147483663" r:id="rId23"/>
    <p:sldLayoutId id="2147483661" r:id="rId24"/>
    <p:sldLayoutId id="2147483665" r:id="rId25"/>
    <p:sldLayoutId id="2147483667" r:id="rId26"/>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jp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13.xml"/><Relationship Id="rId4" Type="http://schemas.openxmlformats.org/officeDocument/2006/relationships/image" Target="../media/image3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3.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3.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13.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jpeg"/><Relationship Id="rId1" Type="http://schemas.openxmlformats.org/officeDocument/2006/relationships/slideLayout" Target="../slideLayouts/slideLayout14.xml"/><Relationship Id="rId4" Type="http://schemas.openxmlformats.org/officeDocument/2006/relationships/image" Target="../media/image18.png"/></Relationships>
</file>

<file path=ppt/slides/_rels/slide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3B48AE5-C45A-639E-C895-87CEE7EA2BC2}"/>
              </a:ext>
            </a:extLst>
          </p:cNvPr>
          <p:cNvSpPr>
            <a:spLocks noGrp="1"/>
          </p:cNvSpPr>
          <p:nvPr>
            <p:ph type="body" idx="1"/>
          </p:nvPr>
        </p:nvSpPr>
        <p:spPr>
          <a:xfrm>
            <a:off x="3251461" y="894271"/>
            <a:ext cx="7549516" cy="3832468"/>
          </a:xfrm>
        </p:spPr>
        <p:txBody>
          <a:bodyPr/>
          <a:lstStyle/>
          <a:p>
            <a:r>
              <a:rPr lang="en-IN" dirty="0"/>
              <a:t>Healthcare Project</a:t>
            </a:r>
          </a:p>
        </p:txBody>
      </p:sp>
    </p:spTree>
    <p:extLst>
      <p:ext uri="{BB962C8B-B14F-4D97-AF65-F5344CB8AC3E}">
        <p14:creationId xmlns:p14="http://schemas.microsoft.com/office/powerpoint/2010/main" val="6559254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4711702-C00E-734C-15C2-9549C651D028}"/>
              </a:ext>
            </a:extLst>
          </p:cNvPr>
          <p:cNvSpPr txBox="1"/>
          <p:nvPr/>
        </p:nvSpPr>
        <p:spPr>
          <a:xfrm>
            <a:off x="3796788" y="91622"/>
            <a:ext cx="8011390" cy="595932"/>
          </a:xfrm>
          <a:prstGeom prst="rect">
            <a:avLst/>
          </a:prstGeom>
          <a:noFill/>
        </p:spPr>
        <p:txBody>
          <a:bodyPr vert="horz" wrap="square" lIns="91440" tIns="45720" rIns="91440" bIns="45720" rtlCol="0" anchor="ctr">
            <a:spAutoFit/>
          </a:bodyPr>
          <a:lstStyle>
            <a:defPPr>
              <a:defRPr lang="en-US"/>
            </a:defPPr>
            <a:lvl1pPr>
              <a:lnSpc>
                <a:spcPct val="107000"/>
              </a:lnSpc>
              <a:spcBef>
                <a:spcPct val="0"/>
              </a:spcBef>
              <a:spcAft>
                <a:spcPts val="800"/>
              </a:spcAft>
              <a:buNone/>
              <a:defRPr sz="3200" b="1">
                <a:latin typeface="Calibri" panose="020F0502020204030204" pitchFamily="34" charset="0"/>
                <a:ea typeface="Calibri" panose="020F0502020204030204" pitchFamily="34" charset="0"/>
                <a:cs typeface="Times New Roman" panose="02020603050405020304" pitchFamily="18" charset="0"/>
              </a:defRPr>
            </a:lvl1pPr>
          </a:lstStyle>
          <a:p>
            <a:r>
              <a:rPr lang="en-IN" dirty="0"/>
              <a:t>Implementation Screenshots/Code Snippets:</a:t>
            </a:r>
          </a:p>
        </p:txBody>
      </p:sp>
      <p:sp>
        <p:nvSpPr>
          <p:cNvPr id="10" name="TextBox 9">
            <a:extLst>
              <a:ext uri="{FF2B5EF4-FFF2-40B4-BE49-F238E27FC236}">
                <a16:creationId xmlns:a16="http://schemas.microsoft.com/office/drawing/2014/main" id="{57444200-0D04-40E7-02F2-AD08CB9FC267}"/>
              </a:ext>
            </a:extLst>
          </p:cNvPr>
          <p:cNvSpPr txBox="1"/>
          <p:nvPr/>
        </p:nvSpPr>
        <p:spPr>
          <a:xfrm>
            <a:off x="71120" y="1188720"/>
            <a:ext cx="7660640" cy="646331"/>
          </a:xfrm>
          <a:prstGeom prst="rect">
            <a:avLst/>
          </a:prstGeom>
          <a:noFill/>
        </p:spPr>
        <p:txBody>
          <a:bodyPr wrap="square" rtlCol="0">
            <a:spAutoFit/>
          </a:bodyPr>
          <a:lstStyle/>
          <a:p>
            <a:r>
              <a:rPr lang="en-US" b="1" dirty="0"/>
              <a:t>      OUTPUT : 01  For state ‘OK’										</a:t>
            </a:r>
            <a:endParaRPr lang="en-IN" b="1" dirty="0"/>
          </a:p>
        </p:txBody>
      </p:sp>
      <p:pic>
        <p:nvPicPr>
          <p:cNvPr id="11" name="Picture 10">
            <a:extLst>
              <a:ext uri="{FF2B5EF4-FFF2-40B4-BE49-F238E27FC236}">
                <a16:creationId xmlns:a16="http://schemas.microsoft.com/office/drawing/2014/main" id="{323CC8C3-E59D-6406-BD2C-7B23C5342D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6871" y="1645921"/>
            <a:ext cx="11178258" cy="2072639"/>
          </a:xfrm>
          <a:prstGeom prst="rect">
            <a:avLst/>
          </a:prstGeom>
        </p:spPr>
      </p:pic>
      <p:pic>
        <p:nvPicPr>
          <p:cNvPr id="13" name="Picture 12">
            <a:extLst>
              <a:ext uri="{FF2B5EF4-FFF2-40B4-BE49-F238E27FC236}">
                <a16:creationId xmlns:a16="http://schemas.microsoft.com/office/drawing/2014/main" id="{3D9E4F81-C87B-AFDB-05C6-A17D4D6C4A8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6870" y="4541965"/>
            <a:ext cx="11178257" cy="2001075"/>
          </a:xfrm>
          <a:prstGeom prst="rect">
            <a:avLst/>
          </a:prstGeom>
        </p:spPr>
      </p:pic>
      <p:sp>
        <p:nvSpPr>
          <p:cNvPr id="14" name="TextBox 13">
            <a:extLst>
              <a:ext uri="{FF2B5EF4-FFF2-40B4-BE49-F238E27FC236}">
                <a16:creationId xmlns:a16="http://schemas.microsoft.com/office/drawing/2014/main" id="{0064DD18-222A-10D6-2F83-946DD33BDCF1}"/>
              </a:ext>
            </a:extLst>
          </p:cNvPr>
          <p:cNvSpPr txBox="1"/>
          <p:nvPr/>
        </p:nvSpPr>
        <p:spPr>
          <a:xfrm>
            <a:off x="-142240" y="4057916"/>
            <a:ext cx="8991600" cy="646331"/>
          </a:xfrm>
          <a:prstGeom prst="rect">
            <a:avLst/>
          </a:prstGeom>
          <a:noFill/>
        </p:spPr>
        <p:txBody>
          <a:bodyPr wrap="square" rtlCol="0">
            <a:spAutoFit/>
          </a:bodyPr>
          <a:lstStyle/>
          <a:p>
            <a:r>
              <a:rPr lang="en-US" b="1" dirty="0"/>
              <a:t>         OUTPUT : 02  For state ‘MA’													</a:t>
            </a:r>
            <a:endParaRPr lang="en-IN" b="1" dirty="0"/>
          </a:p>
        </p:txBody>
      </p:sp>
    </p:spTree>
    <p:extLst>
      <p:ext uri="{BB962C8B-B14F-4D97-AF65-F5344CB8AC3E}">
        <p14:creationId xmlns:p14="http://schemas.microsoft.com/office/powerpoint/2010/main" val="17645966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EBFBAF0B-814E-846B-9FBF-121C6B9C52BE}"/>
              </a:ext>
            </a:extLst>
          </p:cNvPr>
          <p:cNvSpPr txBox="1">
            <a:spLocks/>
          </p:cNvSpPr>
          <p:nvPr/>
        </p:nvSpPr>
        <p:spPr>
          <a:xfrm>
            <a:off x="332509" y="1848936"/>
            <a:ext cx="4806659" cy="3874900"/>
          </a:xfrm>
          <a:prstGeom prst="rect">
            <a:avLst/>
          </a:prstGeom>
          <a:noFill/>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endParaRPr lang="en-US" dirty="0"/>
          </a:p>
          <a:p>
            <a:pPr algn="just"/>
            <a:r>
              <a:rPr lang="en-US" dirty="0"/>
              <a:t>The representative of the pharma union, Aubrey, has requested a system that she can use to find how many people in a specific city have been treated for a specific disease in a specific year.</a:t>
            </a:r>
          </a:p>
          <a:p>
            <a:pPr algn="just"/>
            <a:r>
              <a:rPr lang="en-US" dirty="0"/>
              <a:t>Create a stored function for this purpose.</a:t>
            </a:r>
            <a:endParaRPr lang="en-IN" dirty="0"/>
          </a:p>
        </p:txBody>
      </p:sp>
      <p:sp>
        <p:nvSpPr>
          <p:cNvPr id="7" name="TextBox 6">
            <a:extLst>
              <a:ext uri="{FF2B5EF4-FFF2-40B4-BE49-F238E27FC236}">
                <a16:creationId xmlns:a16="http://schemas.microsoft.com/office/drawing/2014/main" id="{072F64BA-27EA-2286-97A7-C2C7D511F876}"/>
              </a:ext>
            </a:extLst>
          </p:cNvPr>
          <p:cNvSpPr txBox="1"/>
          <p:nvPr/>
        </p:nvSpPr>
        <p:spPr>
          <a:xfrm>
            <a:off x="332509" y="1306884"/>
            <a:ext cx="3685309" cy="369332"/>
          </a:xfrm>
          <a:prstGeom prst="rect">
            <a:avLst/>
          </a:prstGeom>
          <a:noFill/>
        </p:spPr>
        <p:txBody>
          <a:bodyPr wrap="square" rtlCol="0">
            <a:spAutoFit/>
          </a:bodyPr>
          <a:lstStyle/>
          <a:p>
            <a:r>
              <a:rPr lang="en-US" dirty="0"/>
              <a:t>QUERY 3:</a:t>
            </a:r>
            <a:endParaRPr lang="en-IN" dirty="0"/>
          </a:p>
        </p:txBody>
      </p:sp>
      <p:sp>
        <p:nvSpPr>
          <p:cNvPr id="10" name="Rectangle 9">
            <a:extLst>
              <a:ext uri="{FF2B5EF4-FFF2-40B4-BE49-F238E27FC236}">
                <a16:creationId xmlns:a16="http://schemas.microsoft.com/office/drawing/2014/main" id="{CDFB0201-F76E-4486-A0F3-7A02C26E91E6}"/>
              </a:ext>
            </a:extLst>
          </p:cNvPr>
          <p:cNvSpPr/>
          <p:nvPr/>
        </p:nvSpPr>
        <p:spPr>
          <a:xfrm>
            <a:off x="5302086" y="164588"/>
            <a:ext cx="6096000" cy="646331"/>
          </a:xfrm>
          <a:prstGeom prst="rect">
            <a:avLst/>
          </a:prstGeom>
        </p:spPr>
        <p:txBody>
          <a:bodyPr>
            <a:spAutoFit/>
          </a:bodyPr>
          <a:lstStyle/>
          <a:p>
            <a:r>
              <a:rPr lang="en-US" b="1" dirty="0"/>
              <a:t>Query:									</a:t>
            </a:r>
            <a:endParaRPr lang="en-IN" dirty="0"/>
          </a:p>
        </p:txBody>
      </p:sp>
      <p:sp>
        <p:nvSpPr>
          <p:cNvPr id="11" name="Rectangle 10">
            <a:extLst>
              <a:ext uri="{FF2B5EF4-FFF2-40B4-BE49-F238E27FC236}">
                <a16:creationId xmlns:a16="http://schemas.microsoft.com/office/drawing/2014/main" id="{2943C5C1-FE65-4435-AF61-DA5B32A1048A}"/>
              </a:ext>
            </a:extLst>
          </p:cNvPr>
          <p:cNvSpPr/>
          <p:nvPr/>
        </p:nvSpPr>
        <p:spPr>
          <a:xfrm>
            <a:off x="5302086" y="4493768"/>
            <a:ext cx="6096000" cy="369332"/>
          </a:xfrm>
          <a:prstGeom prst="rect">
            <a:avLst/>
          </a:prstGeom>
        </p:spPr>
        <p:txBody>
          <a:bodyPr>
            <a:spAutoFit/>
          </a:bodyPr>
          <a:lstStyle/>
          <a:p>
            <a:r>
              <a:rPr lang="en-US" b="1" u="sng" dirty="0"/>
              <a:t>Output:</a:t>
            </a:r>
            <a:endParaRPr lang="en-IN" b="1" u="sng" dirty="0"/>
          </a:p>
        </p:txBody>
      </p:sp>
      <p:pic>
        <p:nvPicPr>
          <p:cNvPr id="9" name="Picture 8">
            <a:extLst>
              <a:ext uri="{FF2B5EF4-FFF2-40B4-BE49-F238E27FC236}">
                <a16:creationId xmlns:a16="http://schemas.microsoft.com/office/drawing/2014/main" id="{15CD4FCC-9DC5-481B-8E01-BAFD489D57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09723" y="596923"/>
            <a:ext cx="6889914" cy="3657600"/>
          </a:xfrm>
          <a:prstGeom prst="rect">
            <a:avLst/>
          </a:prstGeom>
        </p:spPr>
      </p:pic>
      <p:pic>
        <p:nvPicPr>
          <p:cNvPr id="3" name="Picture 2"/>
          <p:cNvPicPr>
            <a:picLocks noChangeAspect="1"/>
          </p:cNvPicPr>
          <p:nvPr/>
        </p:nvPicPr>
        <p:blipFill>
          <a:blip r:embed="rId3"/>
          <a:stretch>
            <a:fillRect/>
          </a:stretch>
        </p:blipFill>
        <p:spPr>
          <a:xfrm>
            <a:off x="5698716" y="5065372"/>
            <a:ext cx="5495756" cy="1316928"/>
          </a:xfrm>
          <a:prstGeom prst="rect">
            <a:avLst/>
          </a:prstGeom>
        </p:spPr>
      </p:pic>
    </p:spTree>
    <p:extLst>
      <p:ext uri="{BB962C8B-B14F-4D97-AF65-F5344CB8AC3E}">
        <p14:creationId xmlns:p14="http://schemas.microsoft.com/office/powerpoint/2010/main" val="34841673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6A4926F-FAE3-E15E-E656-E5D21F5B590C}"/>
              </a:ext>
            </a:extLst>
          </p:cNvPr>
          <p:cNvSpPr txBox="1"/>
          <p:nvPr/>
        </p:nvSpPr>
        <p:spPr>
          <a:xfrm>
            <a:off x="3796788" y="91622"/>
            <a:ext cx="8011390" cy="595932"/>
          </a:xfrm>
          <a:prstGeom prst="rect">
            <a:avLst/>
          </a:prstGeom>
          <a:noFill/>
        </p:spPr>
        <p:txBody>
          <a:bodyPr vert="horz" wrap="square" lIns="91440" tIns="45720" rIns="91440" bIns="45720" rtlCol="0" anchor="ctr">
            <a:spAutoFit/>
          </a:bodyPr>
          <a:lstStyle>
            <a:defPPr>
              <a:defRPr lang="en-US"/>
            </a:defPPr>
            <a:lvl1pPr>
              <a:lnSpc>
                <a:spcPct val="107000"/>
              </a:lnSpc>
              <a:spcBef>
                <a:spcPct val="0"/>
              </a:spcBef>
              <a:spcAft>
                <a:spcPts val="800"/>
              </a:spcAft>
              <a:buNone/>
              <a:defRPr sz="3200" b="1">
                <a:latin typeface="Calibri" panose="020F0502020204030204" pitchFamily="34" charset="0"/>
                <a:ea typeface="Calibri" panose="020F0502020204030204" pitchFamily="34" charset="0"/>
                <a:cs typeface="Times New Roman" panose="02020603050405020304" pitchFamily="18" charset="0"/>
              </a:defRPr>
            </a:lvl1pPr>
          </a:lstStyle>
          <a:p>
            <a:r>
              <a:rPr lang="en-IN" dirty="0"/>
              <a:t>Implementation Screenshots/Code Snippets:</a:t>
            </a:r>
          </a:p>
        </p:txBody>
      </p:sp>
      <p:sp>
        <p:nvSpPr>
          <p:cNvPr id="3" name="TextBox 2">
            <a:extLst>
              <a:ext uri="{FF2B5EF4-FFF2-40B4-BE49-F238E27FC236}">
                <a16:creationId xmlns:a16="http://schemas.microsoft.com/office/drawing/2014/main" id="{76D3999B-EC13-9FDC-403A-D8D965740380}"/>
              </a:ext>
            </a:extLst>
          </p:cNvPr>
          <p:cNvSpPr txBox="1"/>
          <p:nvPr/>
        </p:nvSpPr>
        <p:spPr>
          <a:xfrm>
            <a:off x="346363" y="1186934"/>
            <a:ext cx="6262255" cy="369332"/>
          </a:xfrm>
          <a:prstGeom prst="rect">
            <a:avLst/>
          </a:prstGeom>
          <a:noFill/>
        </p:spPr>
        <p:txBody>
          <a:bodyPr wrap="square" rtlCol="0">
            <a:spAutoFit/>
          </a:bodyPr>
          <a:lstStyle/>
          <a:p>
            <a:r>
              <a:rPr lang="en-US" dirty="0"/>
              <a:t>QUERY 4:</a:t>
            </a:r>
            <a:endParaRPr lang="en-IN" dirty="0"/>
          </a:p>
        </p:txBody>
      </p:sp>
      <p:sp>
        <p:nvSpPr>
          <p:cNvPr id="5" name="TextBox 4">
            <a:extLst>
              <a:ext uri="{FF2B5EF4-FFF2-40B4-BE49-F238E27FC236}">
                <a16:creationId xmlns:a16="http://schemas.microsoft.com/office/drawing/2014/main" id="{A061CBAB-F762-61AD-0F08-11C91AACDF3A}"/>
              </a:ext>
            </a:extLst>
          </p:cNvPr>
          <p:cNvSpPr txBox="1"/>
          <p:nvPr/>
        </p:nvSpPr>
        <p:spPr>
          <a:xfrm>
            <a:off x="346363" y="1556267"/>
            <a:ext cx="4957158" cy="4524315"/>
          </a:xfrm>
          <a:prstGeom prst="rect">
            <a:avLst/>
          </a:prstGeom>
          <a:noFill/>
        </p:spPr>
        <p:txBody>
          <a:bodyPr wrap="square" rtlCol="0">
            <a:spAutoFit/>
          </a:bodyPr>
          <a:lstStyle/>
          <a:p>
            <a:pPr marL="285750" indent="-285750" algn="just">
              <a:buFont typeface="Arial" panose="020B0604020202020204" pitchFamily="34" charset="0"/>
              <a:buChar char="•"/>
            </a:pPr>
            <a:r>
              <a:rPr lang="en-IN" sz="1600" dirty="0"/>
              <a:t>Some pharmacies suspect there is some discrepancy in their inventory management. The quantity in the ‘Keep’ is updated regularly and there is no record of it. </a:t>
            </a:r>
          </a:p>
          <a:p>
            <a:pPr marL="285750" indent="-285750" algn="just">
              <a:buFont typeface="Arial" panose="020B0604020202020204" pitchFamily="34" charset="0"/>
              <a:buChar char="•"/>
            </a:pPr>
            <a:r>
              <a:rPr lang="en-IN" sz="1600" dirty="0"/>
              <a:t>They have requested to create a system that keeps track of all the transactions whenever the quantity of the inventory is updated.</a:t>
            </a:r>
          </a:p>
          <a:p>
            <a:pPr marL="285750" indent="-285750" algn="just">
              <a:buFont typeface="Arial" panose="020B0604020202020204" pitchFamily="34" charset="0"/>
              <a:buChar char="•"/>
            </a:pPr>
            <a:r>
              <a:rPr lang="en-IN" sz="1600" dirty="0"/>
              <a:t>You have been given the responsibility to create a system that automatically updates a </a:t>
            </a:r>
            <a:r>
              <a:rPr lang="en-IN" sz="1600" dirty="0" err="1"/>
              <a:t>Keep_Log</a:t>
            </a:r>
            <a:r>
              <a:rPr lang="en-IN" sz="1600" dirty="0"/>
              <a:t> table which has  the following fields:</a:t>
            </a:r>
          </a:p>
          <a:p>
            <a:pPr marL="742950" lvl="1" indent="-285750" algn="just">
              <a:buFont typeface="Arial" panose="020B0604020202020204" pitchFamily="34" charset="0"/>
              <a:buChar char="•"/>
            </a:pPr>
            <a:r>
              <a:rPr lang="en-IN" sz="1600" dirty="0"/>
              <a:t>id: It is a unique field that starts with 1 and increments by 1 for each new entry</a:t>
            </a:r>
          </a:p>
          <a:p>
            <a:pPr marL="742950" lvl="1" indent="-285750" algn="just">
              <a:buFont typeface="Arial" panose="020B0604020202020204" pitchFamily="34" charset="0"/>
              <a:buChar char="•"/>
            </a:pPr>
            <a:r>
              <a:rPr lang="en-IN" sz="1600" dirty="0" err="1"/>
              <a:t>medicineID</a:t>
            </a:r>
            <a:r>
              <a:rPr lang="en-IN" sz="1600" dirty="0"/>
              <a:t>: It is the </a:t>
            </a:r>
            <a:r>
              <a:rPr lang="en-IN" sz="1600" dirty="0" err="1"/>
              <a:t>medicineID</a:t>
            </a:r>
            <a:r>
              <a:rPr lang="en-IN" sz="1600" dirty="0"/>
              <a:t> of the medicine for which the quantity is updated.</a:t>
            </a:r>
          </a:p>
          <a:p>
            <a:pPr marL="742950" lvl="1" indent="-285750" algn="just">
              <a:buFont typeface="Arial" panose="020B0604020202020204" pitchFamily="34" charset="0"/>
              <a:buChar char="•"/>
            </a:pPr>
            <a:r>
              <a:rPr lang="en-IN" sz="1600" dirty="0"/>
              <a:t>quantity: The quantity of medicine which is to be added. If the quantity is reduced then the number can be negative.</a:t>
            </a:r>
          </a:p>
          <a:p>
            <a:endParaRPr lang="en-IN" sz="1600" dirty="0"/>
          </a:p>
        </p:txBody>
      </p:sp>
      <p:pic>
        <p:nvPicPr>
          <p:cNvPr id="7" name="Picture 6">
            <a:extLst>
              <a:ext uri="{FF2B5EF4-FFF2-40B4-BE49-F238E27FC236}">
                <a16:creationId xmlns:a16="http://schemas.microsoft.com/office/drawing/2014/main" id="{CE2536B8-7570-4D53-B0BC-B73B369327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67618" y="687554"/>
            <a:ext cx="5505182" cy="5891512"/>
          </a:xfrm>
          <a:prstGeom prst="rect">
            <a:avLst/>
          </a:prstGeom>
        </p:spPr>
      </p:pic>
    </p:spTree>
    <p:extLst>
      <p:ext uri="{BB962C8B-B14F-4D97-AF65-F5344CB8AC3E}">
        <p14:creationId xmlns:p14="http://schemas.microsoft.com/office/powerpoint/2010/main" val="8437328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AF846E8-217A-4CC1-897F-FF15CC6CBE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1728" y="1562987"/>
            <a:ext cx="6178868" cy="2140060"/>
          </a:xfrm>
          <a:prstGeom prst="rect">
            <a:avLst/>
          </a:prstGeom>
        </p:spPr>
      </p:pic>
      <p:pic>
        <p:nvPicPr>
          <p:cNvPr id="5" name="Picture 4">
            <a:extLst>
              <a:ext uri="{FF2B5EF4-FFF2-40B4-BE49-F238E27FC236}">
                <a16:creationId xmlns:a16="http://schemas.microsoft.com/office/drawing/2014/main" id="{48E856C8-A096-41C1-A89D-A8521577566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1728" y="4404093"/>
            <a:ext cx="6655142" cy="2235315"/>
          </a:xfrm>
          <a:prstGeom prst="rect">
            <a:avLst/>
          </a:prstGeom>
        </p:spPr>
      </p:pic>
      <p:pic>
        <p:nvPicPr>
          <p:cNvPr id="7" name="Picture 6">
            <a:extLst>
              <a:ext uri="{FF2B5EF4-FFF2-40B4-BE49-F238E27FC236}">
                <a16:creationId xmlns:a16="http://schemas.microsoft.com/office/drawing/2014/main" id="{389AB040-1E41-42C6-B6B3-B8CA4690EB8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07431" y="2413655"/>
            <a:ext cx="3920691" cy="2309173"/>
          </a:xfrm>
          <a:prstGeom prst="rect">
            <a:avLst/>
          </a:prstGeom>
        </p:spPr>
      </p:pic>
      <p:sp>
        <p:nvSpPr>
          <p:cNvPr id="8" name="TextBox 7">
            <a:extLst>
              <a:ext uri="{FF2B5EF4-FFF2-40B4-BE49-F238E27FC236}">
                <a16:creationId xmlns:a16="http://schemas.microsoft.com/office/drawing/2014/main" id="{26F43CFE-1E72-466A-BA9F-8717F833D5A0}"/>
              </a:ext>
            </a:extLst>
          </p:cNvPr>
          <p:cNvSpPr txBox="1"/>
          <p:nvPr/>
        </p:nvSpPr>
        <p:spPr>
          <a:xfrm>
            <a:off x="71120" y="1188720"/>
            <a:ext cx="7660640" cy="646331"/>
          </a:xfrm>
          <a:prstGeom prst="rect">
            <a:avLst/>
          </a:prstGeom>
          <a:noFill/>
        </p:spPr>
        <p:txBody>
          <a:bodyPr wrap="square" rtlCol="0">
            <a:spAutoFit/>
          </a:bodyPr>
          <a:lstStyle/>
          <a:p>
            <a:r>
              <a:rPr lang="en-US" b="1" dirty="0"/>
              <a:t>     </a:t>
            </a:r>
            <a:r>
              <a:rPr lang="en-US" b="1" u="sng" dirty="0"/>
              <a:t>Keep Table before </a:t>
            </a:r>
            <a:r>
              <a:rPr lang="en-US" b="1" u="sng" dirty="0" err="1"/>
              <a:t>updation</a:t>
            </a:r>
            <a:r>
              <a:rPr lang="en-US" b="1" u="sng" dirty="0"/>
              <a:t>:</a:t>
            </a:r>
            <a:r>
              <a:rPr lang="en-US" b="1" dirty="0"/>
              <a:t>										</a:t>
            </a:r>
            <a:endParaRPr lang="en-IN" b="1" dirty="0"/>
          </a:p>
        </p:txBody>
      </p:sp>
      <p:sp>
        <p:nvSpPr>
          <p:cNvPr id="9" name="TextBox 8">
            <a:extLst>
              <a:ext uri="{FF2B5EF4-FFF2-40B4-BE49-F238E27FC236}">
                <a16:creationId xmlns:a16="http://schemas.microsoft.com/office/drawing/2014/main" id="{43BBBF7D-AEAE-4D62-8154-F61799418BB7}"/>
              </a:ext>
            </a:extLst>
          </p:cNvPr>
          <p:cNvSpPr txBox="1"/>
          <p:nvPr/>
        </p:nvSpPr>
        <p:spPr>
          <a:xfrm>
            <a:off x="-91021" y="4080927"/>
            <a:ext cx="7660640" cy="646331"/>
          </a:xfrm>
          <a:prstGeom prst="rect">
            <a:avLst/>
          </a:prstGeom>
          <a:noFill/>
        </p:spPr>
        <p:txBody>
          <a:bodyPr wrap="square" rtlCol="0">
            <a:spAutoFit/>
          </a:bodyPr>
          <a:lstStyle/>
          <a:p>
            <a:r>
              <a:rPr lang="en-US" b="1" dirty="0"/>
              <a:t>       </a:t>
            </a:r>
            <a:r>
              <a:rPr lang="en-US" b="1" u="sng" dirty="0"/>
              <a:t>Keep Table before </a:t>
            </a:r>
            <a:r>
              <a:rPr lang="en-US" b="1" u="sng" dirty="0" err="1"/>
              <a:t>updation</a:t>
            </a:r>
            <a:r>
              <a:rPr lang="en-US" b="1" u="sng" dirty="0"/>
              <a:t>:</a:t>
            </a:r>
            <a:r>
              <a:rPr lang="en-US" b="1" dirty="0"/>
              <a:t>										</a:t>
            </a:r>
            <a:endParaRPr lang="en-IN" b="1" dirty="0"/>
          </a:p>
        </p:txBody>
      </p:sp>
      <p:sp>
        <p:nvSpPr>
          <p:cNvPr id="10" name="Rectangle 9">
            <a:extLst>
              <a:ext uri="{FF2B5EF4-FFF2-40B4-BE49-F238E27FC236}">
                <a16:creationId xmlns:a16="http://schemas.microsoft.com/office/drawing/2014/main" id="{3BB97E3B-32B2-4DAF-959A-72D7E0BB87A7}"/>
              </a:ext>
            </a:extLst>
          </p:cNvPr>
          <p:cNvSpPr/>
          <p:nvPr/>
        </p:nvSpPr>
        <p:spPr>
          <a:xfrm>
            <a:off x="7607431" y="2034659"/>
            <a:ext cx="6096000" cy="923330"/>
          </a:xfrm>
          <a:prstGeom prst="rect">
            <a:avLst/>
          </a:prstGeom>
        </p:spPr>
        <p:txBody>
          <a:bodyPr>
            <a:spAutoFit/>
          </a:bodyPr>
          <a:lstStyle/>
          <a:p>
            <a:r>
              <a:rPr lang="en-US" b="1" dirty="0"/>
              <a:t> </a:t>
            </a:r>
            <a:r>
              <a:rPr lang="en-US" b="1" u="sng" dirty="0"/>
              <a:t>Keep Log after </a:t>
            </a:r>
            <a:r>
              <a:rPr lang="en-US" b="1" u="sng" dirty="0" err="1"/>
              <a:t>updation</a:t>
            </a:r>
            <a:r>
              <a:rPr lang="en-US" b="1" u="sng" dirty="0"/>
              <a:t>:</a:t>
            </a:r>
            <a:r>
              <a:rPr lang="en-US" b="1" dirty="0"/>
              <a:t>										</a:t>
            </a:r>
            <a:endParaRPr lang="en-IN" dirty="0"/>
          </a:p>
        </p:txBody>
      </p:sp>
    </p:spTree>
    <p:extLst>
      <p:ext uri="{BB962C8B-B14F-4D97-AF65-F5344CB8AC3E}">
        <p14:creationId xmlns:p14="http://schemas.microsoft.com/office/powerpoint/2010/main" val="407939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7">
            <a:extLst>
              <a:ext uri="{FF2B5EF4-FFF2-40B4-BE49-F238E27FC236}">
                <a16:creationId xmlns:a16="http://schemas.microsoft.com/office/drawing/2014/main" id="{2AEFFFF2-9EB4-4B6C-B9F8-2BA3EF89A2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07017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Rectangle 9">
            <a:extLst>
              <a:ext uri="{FF2B5EF4-FFF2-40B4-BE49-F238E27FC236}">
                <a16:creationId xmlns:a16="http://schemas.microsoft.com/office/drawing/2014/main" id="{0D65299F-028F-4AFC-B46A-8DB33E20FE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0172" y="0"/>
            <a:ext cx="912182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1">
            <a:extLst>
              <a:ext uri="{FF2B5EF4-FFF2-40B4-BE49-F238E27FC236}">
                <a16:creationId xmlns:a16="http://schemas.microsoft.com/office/drawing/2014/main" id="{BAC87F6E-526A-49B5-995D-42DB656594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7423" y="1443035"/>
            <a:ext cx="3971932" cy="3971930"/>
          </a:xfrm>
          <a:prstGeom prst="ellipse">
            <a:avLst/>
          </a:prstGeom>
          <a:solidFill>
            <a:srgbClr val="FFFFFF"/>
          </a:solidFill>
          <a:ln w="317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EBEAE45-A911-402F-4EAB-1BA4222F0E42}"/>
              </a:ext>
            </a:extLst>
          </p:cNvPr>
          <p:cNvSpPr txBox="1">
            <a:spLocks/>
          </p:cNvSpPr>
          <p:nvPr/>
        </p:nvSpPr>
        <p:spPr>
          <a:xfrm>
            <a:off x="1260873" y="1586484"/>
            <a:ext cx="3685032" cy="3685032"/>
          </a:xfrm>
          <a:prstGeom prst="ellipse">
            <a:avLst/>
          </a:prstGeom>
          <a:solidFill>
            <a:schemeClr val="accent2">
              <a:lumMod val="75000"/>
            </a:schemeClr>
          </a:solidFill>
          <a:ln>
            <a:noFill/>
          </a:ln>
        </p:spPr>
        <p:txBody>
          <a:bodyPr vert="horz" lIns="182880" tIns="182880" rIns="182880" bIns="18288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Aft>
                <a:spcPts val="800"/>
              </a:spcAft>
            </a:pPr>
            <a:r>
              <a:rPr lang="en-US" sz="2800" b="1" kern="1200" cap="all" spc="200" baseline="0">
                <a:solidFill>
                  <a:srgbClr val="FFFFFF"/>
                </a:solidFill>
                <a:latin typeface="+mj-lt"/>
                <a:ea typeface="+mj-ea"/>
                <a:cs typeface="+mj-cs"/>
              </a:rPr>
              <a:t>Highlights &amp; Standout Features:</a:t>
            </a:r>
          </a:p>
        </p:txBody>
      </p:sp>
      <p:sp>
        <p:nvSpPr>
          <p:cNvPr id="3" name="Content Placeholder 2">
            <a:extLst>
              <a:ext uri="{FF2B5EF4-FFF2-40B4-BE49-F238E27FC236}">
                <a16:creationId xmlns:a16="http://schemas.microsoft.com/office/drawing/2014/main" id="{E4A8FD2E-CA05-1789-F96C-FCCE4473019E}"/>
              </a:ext>
            </a:extLst>
          </p:cNvPr>
          <p:cNvSpPr txBox="1">
            <a:spLocks/>
          </p:cNvSpPr>
          <p:nvPr/>
        </p:nvSpPr>
        <p:spPr>
          <a:xfrm>
            <a:off x="5591695" y="1402080"/>
            <a:ext cx="5320696" cy="4053840"/>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a:buClr>
                <a:schemeClr val="accent2"/>
              </a:buClr>
            </a:pPr>
            <a:r>
              <a:rPr lang="en-US" sz="1500" b="1" dirty="0">
                <a:solidFill>
                  <a:schemeClr val="tx1">
                    <a:lumMod val="85000"/>
                    <a:lumOff val="15000"/>
                  </a:schemeClr>
                </a:solidFill>
              </a:rPr>
              <a:t>Comprehensive Healthcare Analysis</a:t>
            </a:r>
          </a:p>
          <a:p>
            <a:pPr marL="342900">
              <a:buClr>
                <a:schemeClr val="accent2"/>
              </a:buClr>
            </a:pPr>
            <a:r>
              <a:rPr lang="en-US" sz="1500" b="1" dirty="0">
                <a:solidFill>
                  <a:schemeClr val="tx1">
                    <a:lumMod val="85000"/>
                    <a:lumOff val="15000"/>
                  </a:schemeClr>
                </a:solidFill>
              </a:rPr>
              <a:t>Dynamic Age Categorization</a:t>
            </a:r>
          </a:p>
          <a:p>
            <a:pPr marL="342900">
              <a:buClr>
                <a:schemeClr val="accent2"/>
              </a:buClr>
            </a:pPr>
            <a:r>
              <a:rPr lang="en-US" sz="1500" b="1" dirty="0">
                <a:solidFill>
                  <a:schemeClr val="tx1">
                    <a:lumMod val="85000"/>
                    <a:lumOff val="15000"/>
                  </a:schemeClr>
                </a:solidFill>
              </a:rPr>
              <a:t>Pharmacy Inventory Management</a:t>
            </a:r>
          </a:p>
          <a:p>
            <a:pPr marL="342900">
              <a:buClr>
                <a:schemeClr val="accent2"/>
              </a:buClr>
            </a:pPr>
            <a:r>
              <a:rPr lang="en-US" sz="1500" b="1" dirty="0">
                <a:solidFill>
                  <a:schemeClr val="tx1">
                    <a:lumMod val="85000"/>
                    <a:lumOff val="15000"/>
                  </a:schemeClr>
                </a:solidFill>
              </a:rPr>
              <a:t>Medicine Affordability Assessment</a:t>
            </a:r>
          </a:p>
          <a:p>
            <a:pPr marL="342900">
              <a:buClr>
                <a:schemeClr val="accent2"/>
              </a:buClr>
            </a:pPr>
            <a:r>
              <a:rPr lang="en-US" sz="1500" b="1" dirty="0">
                <a:solidFill>
                  <a:schemeClr val="tx1">
                    <a:lumMod val="85000"/>
                    <a:lumOff val="15000"/>
                  </a:schemeClr>
                </a:solidFill>
              </a:rPr>
              <a:t>Gender-based Disease Reports</a:t>
            </a:r>
          </a:p>
          <a:p>
            <a:pPr marL="342900">
              <a:buClr>
                <a:schemeClr val="accent2"/>
              </a:buClr>
            </a:pPr>
            <a:r>
              <a:rPr lang="en-US" sz="1500" b="1" dirty="0">
                <a:solidFill>
                  <a:schemeClr val="tx1">
                    <a:lumMod val="85000"/>
                    <a:lumOff val="15000"/>
                  </a:schemeClr>
                </a:solidFill>
              </a:rPr>
              <a:t>Insurance Claim Trends</a:t>
            </a:r>
          </a:p>
          <a:p>
            <a:pPr marL="342900">
              <a:buClr>
                <a:schemeClr val="accent2"/>
              </a:buClr>
            </a:pPr>
            <a:r>
              <a:rPr lang="en-US" sz="1500" b="1" dirty="0">
                <a:solidFill>
                  <a:schemeClr val="tx1">
                    <a:lumMod val="85000"/>
                    <a:lumOff val="15000"/>
                  </a:schemeClr>
                </a:solidFill>
              </a:rPr>
              <a:t>Patient Demographics Insights</a:t>
            </a:r>
          </a:p>
          <a:p>
            <a:pPr marL="342900">
              <a:buClr>
                <a:schemeClr val="accent2"/>
              </a:buClr>
            </a:pPr>
            <a:r>
              <a:rPr lang="en-US" sz="1500" b="1" dirty="0">
                <a:solidFill>
                  <a:schemeClr val="tx1">
                    <a:lumMod val="85000"/>
                    <a:lumOff val="15000"/>
                  </a:schemeClr>
                </a:solidFill>
              </a:rPr>
              <a:t>Clear Medicine Pricing Report</a:t>
            </a:r>
          </a:p>
          <a:p>
            <a:pPr marL="0" indent="0">
              <a:buClr>
                <a:schemeClr val="accent2"/>
              </a:buClr>
              <a:buNone/>
            </a:pPr>
            <a:r>
              <a:rPr lang="en-US" sz="1500" dirty="0">
                <a:solidFill>
                  <a:schemeClr val="tx1">
                    <a:lumMod val="85000"/>
                    <a:lumOff val="15000"/>
                  </a:schemeClr>
                </a:solidFill>
              </a:rPr>
              <a:t>This project offers a multifaceted approach to healthcare analysis, leveraging data-driven insights to enhance decision-making across patient care, medicine pricing, insurance claims, and overall healthcare strategy.</a:t>
            </a:r>
          </a:p>
        </p:txBody>
      </p:sp>
    </p:spTree>
    <p:extLst>
      <p:ext uri="{BB962C8B-B14F-4D97-AF65-F5344CB8AC3E}">
        <p14:creationId xmlns:p14="http://schemas.microsoft.com/office/powerpoint/2010/main" val="3932665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C3909D2-25E4-1373-5966-D2BD4CEC9208}"/>
              </a:ext>
            </a:extLst>
          </p:cNvPr>
          <p:cNvSpPr txBox="1"/>
          <p:nvPr/>
        </p:nvSpPr>
        <p:spPr>
          <a:xfrm>
            <a:off x="2678689" y="1172477"/>
            <a:ext cx="6834622" cy="595932"/>
          </a:xfrm>
          <a:prstGeom prst="rect">
            <a:avLst/>
          </a:prstGeom>
          <a:noFill/>
        </p:spPr>
        <p:txBody>
          <a:bodyPr vert="horz" wrap="square" lIns="91440" tIns="45720" rIns="91440" bIns="45720" rtlCol="0" anchor="ctr">
            <a:spAutoFit/>
          </a:bodyPr>
          <a:lstStyle>
            <a:lvl1pPr>
              <a:lnSpc>
                <a:spcPct val="107000"/>
              </a:lnSpc>
              <a:spcBef>
                <a:spcPct val="0"/>
              </a:spcBef>
              <a:spcAft>
                <a:spcPts val="800"/>
              </a:spcAft>
              <a:buNone/>
              <a:defRPr sz="3200" b="1">
                <a:latin typeface="Calibri" panose="020F0502020204030204" pitchFamily="34" charset="0"/>
                <a:ea typeface="Calibri" panose="020F0502020204030204" pitchFamily="34" charset="0"/>
                <a:cs typeface="Times New Roman" panose="02020603050405020304" pitchFamily="18" charset="0"/>
              </a:defRPr>
            </a:lvl1pPr>
          </a:lstStyle>
          <a:p>
            <a:r>
              <a:rPr lang="en-IN" dirty="0"/>
              <a:t>Optimizations and Best Practices Used: </a:t>
            </a:r>
          </a:p>
        </p:txBody>
      </p:sp>
      <p:graphicFrame>
        <p:nvGraphicFramePr>
          <p:cNvPr id="5" name="TextBox 1">
            <a:extLst>
              <a:ext uri="{FF2B5EF4-FFF2-40B4-BE49-F238E27FC236}">
                <a16:creationId xmlns:a16="http://schemas.microsoft.com/office/drawing/2014/main" id="{382E67D0-78D0-46E7-1DF0-E8F1E3DC77D9}"/>
              </a:ext>
            </a:extLst>
          </p:cNvPr>
          <p:cNvGraphicFramePr/>
          <p:nvPr>
            <p:extLst>
              <p:ext uri="{D42A27DB-BD31-4B8C-83A1-F6EECF244321}">
                <p14:modId xmlns:p14="http://schemas.microsoft.com/office/powerpoint/2010/main" val="1028200216"/>
              </p:ext>
            </p:extLst>
          </p:nvPr>
        </p:nvGraphicFramePr>
        <p:xfrm>
          <a:off x="528320" y="2154208"/>
          <a:ext cx="10759440" cy="313932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387529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E866FF9-A729-45F0-A163-10E89E8716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38255" cy="685800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44E31E9-E3FE-945F-93FA-EB343D61E3DE}"/>
              </a:ext>
            </a:extLst>
          </p:cNvPr>
          <p:cNvSpPr txBox="1">
            <a:spLocks/>
          </p:cNvSpPr>
          <p:nvPr/>
        </p:nvSpPr>
        <p:spPr>
          <a:xfrm>
            <a:off x="640080" y="2681105"/>
            <a:ext cx="3401568" cy="1495794"/>
          </a:xfrm>
          <a:prstGeom prst="rect">
            <a:avLst/>
          </a:prstGeom>
          <a:solidFill>
            <a:srgbClr val="FFFFFF"/>
          </a:solidFill>
          <a:ln>
            <a:solidFill>
              <a:srgbClr val="262626"/>
            </a:solidFill>
          </a:ln>
        </p:spPr>
        <p:txBody>
          <a:bodyPr vert="horz" lIns="182880" tIns="182880" rIns="182880" bIns="18288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Aft>
                <a:spcPts val="800"/>
              </a:spcAft>
            </a:pPr>
            <a:r>
              <a:rPr lang="en-US" sz="2600" b="1" cap="all" spc="200">
                <a:solidFill>
                  <a:srgbClr val="262626"/>
                </a:solidFill>
              </a:rPr>
              <a:t>Roadblocks &amp; Resolutions</a:t>
            </a:r>
          </a:p>
        </p:txBody>
      </p:sp>
      <p:sp useBgFill="1">
        <p:nvSpPr>
          <p:cNvPr id="11" name="Rectangle 10">
            <a:extLst>
              <a:ext uri="{FF2B5EF4-FFF2-40B4-BE49-F238E27FC236}">
                <a16:creationId xmlns:a16="http://schemas.microsoft.com/office/drawing/2014/main" id="{A804366F-2366-4688-98E7-B101C7BC61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3278" y="0"/>
            <a:ext cx="7438722"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Text Placeholder 3">
            <a:extLst>
              <a:ext uri="{FF2B5EF4-FFF2-40B4-BE49-F238E27FC236}">
                <a16:creationId xmlns:a16="http://schemas.microsoft.com/office/drawing/2014/main" id="{C5D2F15B-0ADD-0533-30B6-BE0CB093B500}"/>
              </a:ext>
            </a:extLst>
          </p:cNvPr>
          <p:cNvGraphicFramePr/>
          <p:nvPr>
            <p:extLst>
              <p:ext uri="{D42A27DB-BD31-4B8C-83A1-F6EECF244321}">
                <p14:modId xmlns:p14="http://schemas.microsoft.com/office/powerpoint/2010/main" val="980204122"/>
              </p:ext>
            </p:extLst>
          </p:nvPr>
        </p:nvGraphicFramePr>
        <p:xfrm>
          <a:off x="5397500" y="639763"/>
          <a:ext cx="6151563" cy="52768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174836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E866FF9-A729-45F0-A163-10E89E8716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38255" cy="685800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09E654BF-7444-AE3A-CC54-DDFBDEE411AA}"/>
              </a:ext>
            </a:extLst>
          </p:cNvPr>
          <p:cNvSpPr txBox="1"/>
          <p:nvPr/>
        </p:nvSpPr>
        <p:spPr>
          <a:xfrm>
            <a:off x="640080" y="2681105"/>
            <a:ext cx="3401568" cy="1495794"/>
          </a:xfrm>
          <a:prstGeom prst="rect">
            <a:avLst/>
          </a:prstGeom>
          <a:solidFill>
            <a:srgbClr val="FFFFFF"/>
          </a:solidFill>
          <a:ln>
            <a:solidFill>
              <a:srgbClr val="262626"/>
            </a:solidFill>
          </a:ln>
        </p:spPr>
        <p:txBody>
          <a:bodyPr vert="horz" lIns="182880" tIns="182880" rIns="182880" bIns="182880" rtlCol="0" anchor="ctr">
            <a:normAutofit/>
          </a:bodyPr>
          <a:lstStyle>
            <a:defPPr>
              <a:defRPr lang="en-US"/>
            </a:defPPr>
            <a:lvl1pPr>
              <a:lnSpc>
                <a:spcPct val="107000"/>
              </a:lnSpc>
              <a:spcBef>
                <a:spcPct val="0"/>
              </a:spcBef>
              <a:spcAft>
                <a:spcPts val="800"/>
              </a:spcAft>
              <a:buNone/>
              <a:defRPr sz="3200" b="1">
                <a:latin typeface="Calibri" panose="020F0502020204030204" pitchFamily="34" charset="0"/>
                <a:ea typeface="Calibri" panose="020F0502020204030204" pitchFamily="34" charset="0"/>
                <a:cs typeface="Times New Roman" panose="02020603050405020304" pitchFamily="18" charset="0"/>
              </a:defRPr>
            </a:lvl1pPr>
          </a:lstStyle>
          <a:p>
            <a:pPr algn="ctr" defTabSz="914400">
              <a:lnSpc>
                <a:spcPct val="90000"/>
              </a:lnSpc>
            </a:pPr>
            <a:r>
              <a:rPr lang="en-US" sz="2800" cap="all" spc="200">
                <a:solidFill>
                  <a:srgbClr val="262626"/>
                </a:solidFill>
                <a:latin typeface="+mj-lt"/>
                <a:ea typeface="+mj-ea"/>
                <a:cs typeface="+mj-cs"/>
              </a:rPr>
              <a:t>Future Scope:</a:t>
            </a:r>
          </a:p>
        </p:txBody>
      </p:sp>
      <p:sp useBgFill="1">
        <p:nvSpPr>
          <p:cNvPr id="11" name="Rectangle 10">
            <a:extLst>
              <a:ext uri="{FF2B5EF4-FFF2-40B4-BE49-F238E27FC236}">
                <a16:creationId xmlns:a16="http://schemas.microsoft.com/office/drawing/2014/main" id="{A804366F-2366-4688-98E7-B101C7BC61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3278" y="0"/>
            <a:ext cx="7438722"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TextBox 2">
            <a:extLst>
              <a:ext uri="{FF2B5EF4-FFF2-40B4-BE49-F238E27FC236}">
                <a16:creationId xmlns:a16="http://schemas.microsoft.com/office/drawing/2014/main" id="{3A5FFEC9-7000-9156-08B4-262F7070A25D}"/>
              </a:ext>
            </a:extLst>
          </p:cNvPr>
          <p:cNvGraphicFramePr/>
          <p:nvPr>
            <p:extLst>
              <p:ext uri="{D42A27DB-BD31-4B8C-83A1-F6EECF244321}">
                <p14:modId xmlns:p14="http://schemas.microsoft.com/office/powerpoint/2010/main" val="3916963812"/>
              </p:ext>
            </p:extLst>
          </p:nvPr>
        </p:nvGraphicFramePr>
        <p:xfrm>
          <a:off x="5397500" y="639763"/>
          <a:ext cx="6151563" cy="52768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316295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BE88B67-0943-90F2-81A8-4EB3BC1DEDB5}"/>
              </a:ext>
            </a:extLst>
          </p:cNvPr>
          <p:cNvSpPr>
            <a:spLocks noGrp="1"/>
          </p:cNvSpPr>
          <p:nvPr>
            <p:ph type="body" idx="1"/>
          </p:nvPr>
        </p:nvSpPr>
        <p:spPr/>
        <p:txBody>
          <a:bodyPr/>
          <a:lstStyle/>
          <a:p>
            <a:r>
              <a:rPr lang="en-IN" dirty="0"/>
              <a:t>Thank You</a:t>
            </a:r>
          </a:p>
        </p:txBody>
      </p:sp>
    </p:spTree>
    <p:extLst>
      <p:ext uri="{BB962C8B-B14F-4D97-AF65-F5344CB8AC3E}">
        <p14:creationId xmlns:p14="http://schemas.microsoft.com/office/powerpoint/2010/main" val="30133212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E866FF9-A729-45F0-A163-10E89E8716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38255" cy="685800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2C3909D2-25E4-1373-5966-D2BD4CEC9208}"/>
              </a:ext>
            </a:extLst>
          </p:cNvPr>
          <p:cNvSpPr txBox="1"/>
          <p:nvPr/>
        </p:nvSpPr>
        <p:spPr>
          <a:xfrm>
            <a:off x="640080" y="2681105"/>
            <a:ext cx="3401568" cy="1495794"/>
          </a:xfrm>
          <a:prstGeom prst="rect">
            <a:avLst/>
          </a:prstGeom>
          <a:solidFill>
            <a:srgbClr val="FFFFFF"/>
          </a:solidFill>
          <a:ln>
            <a:solidFill>
              <a:srgbClr val="262626"/>
            </a:solidFill>
          </a:ln>
        </p:spPr>
        <p:txBody>
          <a:bodyPr vert="horz" lIns="182880" tIns="182880" rIns="182880" bIns="182880" rtlCol="0" anchor="ctr">
            <a:normAutofit/>
          </a:bodyPr>
          <a:lstStyle/>
          <a:p>
            <a:pPr algn="ctr" defTabSz="914400">
              <a:lnSpc>
                <a:spcPct val="90000"/>
              </a:lnSpc>
              <a:spcBef>
                <a:spcPct val="0"/>
              </a:spcBef>
              <a:spcAft>
                <a:spcPts val="800"/>
              </a:spcAft>
            </a:pPr>
            <a:r>
              <a:rPr lang="en-US" sz="2800" b="1" cap="all" spc="200">
                <a:solidFill>
                  <a:srgbClr val="262626"/>
                </a:solidFill>
                <a:effectLst/>
                <a:latin typeface="+mj-lt"/>
                <a:ea typeface="+mj-ea"/>
                <a:cs typeface="+mj-cs"/>
              </a:rPr>
              <a:t>Overview: </a:t>
            </a:r>
          </a:p>
        </p:txBody>
      </p:sp>
      <p:sp useBgFill="1">
        <p:nvSpPr>
          <p:cNvPr id="13" name="Rectangle 12">
            <a:extLst>
              <a:ext uri="{FF2B5EF4-FFF2-40B4-BE49-F238E27FC236}">
                <a16:creationId xmlns:a16="http://schemas.microsoft.com/office/drawing/2014/main" id="{A804366F-2366-4688-98E7-B101C7BC61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3278" y="0"/>
            <a:ext cx="7438722"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7" name="TextBox 4">
            <a:extLst>
              <a:ext uri="{FF2B5EF4-FFF2-40B4-BE49-F238E27FC236}">
                <a16:creationId xmlns:a16="http://schemas.microsoft.com/office/drawing/2014/main" id="{5533737D-9E11-E33B-BAAC-7DAB1505E83F}"/>
              </a:ext>
            </a:extLst>
          </p:cNvPr>
          <p:cNvGraphicFramePr/>
          <p:nvPr>
            <p:extLst>
              <p:ext uri="{D42A27DB-BD31-4B8C-83A1-F6EECF244321}">
                <p14:modId xmlns:p14="http://schemas.microsoft.com/office/powerpoint/2010/main" val="3424377403"/>
              </p:ext>
            </p:extLst>
          </p:nvPr>
        </p:nvGraphicFramePr>
        <p:xfrm>
          <a:off x="5397500" y="639763"/>
          <a:ext cx="6151563" cy="52768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941071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553EAA-1D88-6297-4D29-04900CE1DBB1}"/>
              </a:ext>
            </a:extLst>
          </p:cNvPr>
          <p:cNvSpPr>
            <a:spLocks noGrp="1"/>
          </p:cNvSpPr>
          <p:nvPr>
            <p:ph type="title"/>
          </p:nvPr>
        </p:nvSpPr>
        <p:spPr>
          <a:xfrm>
            <a:off x="1419318" y="1302854"/>
            <a:ext cx="7524564" cy="470000"/>
          </a:xfrm>
          <a:noFill/>
        </p:spPr>
        <p:txBody>
          <a:bodyPr wrap="square">
            <a:spAutoFit/>
          </a:bodyPr>
          <a:lstStyle/>
          <a:p>
            <a:pPr>
              <a:lnSpc>
                <a:spcPct val="107000"/>
              </a:lnSpc>
              <a:spcAft>
                <a:spcPts val="800"/>
              </a:spcAft>
            </a:pPr>
            <a:r>
              <a:rPr lang="en-IN" sz="3200" b="1" dirty="0">
                <a:latin typeface="Calibri" panose="020F0502020204030204" pitchFamily="34" charset="0"/>
                <a:ea typeface="Calibri" panose="020F0502020204030204" pitchFamily="34" charset="0"/>
                <a:cs typeface="Times New Roman" panose="02020603050405020304" pitchFamily="18" charset="0"/>
              </a:rPr>
              <a:t>Tools and Technologies Used:</a:t>
            </a:r>
          </a:p>
        </p:txBody>
      </p:sp>
      <p:pic>
        <p:nvPicPr>
          <p:cNvPr id="1026" name="Picture 2" descr="MySQL Workbench | GPL, Oracle | MySQL is an open source relational databas…  | Relational database management system, Database management system,  Relational database">
            <a:extLst>
              <a:ext uri="{FF2B5EF4-FFF2-40B4-BE49-F238E27FC236}">
                <a16:creationId xmlns:a16="http://schemas.microsoft.com/office/drawing/2014/main" id="{05E2F65D-37F6-3D29-F3B4-26AE13BAEE6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07840" y="2622361"/>
            <a:ext cx="2143125" cy="214312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Ultimate MySQL Workbench Installation Guide [2023 Edition] | Simplilearn">
            <a:extLst>
              <a:ext uri="{FF2B5EF4-FFF2-40B4-BE49-F238E27FC236}">
                <a16:creationId xmlns:a16="http://schemas.microsoft.com/office/drawing/2014/main" id="{B44C04B9-67B4-738D-F057-AD9AE52AE01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15873" y="2822387"/>
            <a:ext cx="2619375" cy="174307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DBeaver Corporation | EDB">
            <a:extLst>
              <a:ext uri="{FF2B5EF4-FFF2-40B4-BE49-F238E27FC236}">
                <a16:creationId xmlns:a16="http://schemas.microsoft.com/office/drawing/2014/main" id="{F103FF06-10C2-20BE-3C21-81DD321E17C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46248" y="2936685"/>
            <a:ext cx="3028950" cy="1514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32347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5243B09C-9EF7-BA24-848B-DFE6A5C102C8}"/>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816746" y="890754"/>
            <a:ext cx="10706470" cy="5483413"/>
          </a:xfrm>
        </p:spPr>
      </p:pic>
      <p:sp>
        <p:nvSpPr>
          <p:cNvPr id="5" name="TextBox 4">
            <a:extLst>
              <a:ext uri="{FF2B5EF4-FFF2-40B4-BE49-F238E27FC236}">
                <a16:creationId xmlns:a16="http://schemas.microsoft.com/office/drawing/2014/main" id="{0C412DB9-CECB-66A4-5079-E699254B8725}"/>
              </a:ext>
            </a:extLst>
          </p:cNvPr>
          <p:cNvSpPr txBox="1"/>
          <p:nvPr/>
        </p:nvSpPr>
        <p:spPr>
          <a:xfrm>
            <a:off x="4028959" y="294822"/>
            <a:ext cx="3696566" cy="595932"/>
          </a:xfrm>
          <a:prstGeom prst="rect">
            <a:avLst/>
          </a:prstGeom>
          <a:noFill/>
        </p:spPr>
        <p:txBody>
          <a:bodyPr vert="horz" wrap="square" lIns="91440" tIns="45720" rIns="91440" bIns="45720" rtlCol="0" anchor="ctr">
            <a:spAutoFit/>
          </a:bodyPr>
          <a:lstStyle>
            <a:defPPr>
              <a:defRPr lang="en-US"/>
            </a:defPPr>
            <a:lvl1pPr>
              <a:lnSpc>
                <a:spcPct val="107000"/>
              </a:lnSpc>
              <a:spcBef>
                <a:spcPct val="0"/>
              </a:spcBef>
              <a:spcAft>
                <a:spcPts val="800"/>
              </a:spcAft>
              <a:buNone/>
              <a:defRPr sz="3200" b="1">
                <a:latin typeface="Calibri" panose="020F0502020204030204" pitchFamily="34" charset="0"/>
                <a:ea typeface="Calibri" panose="020F0502020204030204" pitchFamily="34" charset="0"/>
                <a:cs typeface="Times New Roman" panose="02020603050405020304" pitchFamily="18" charset="0"/>
              </a:defRPr>
            </a:lvl1pPr>
          </a:lstStyle>
          <a:p>
            <a:r>
              <a:rPr lang="en-IN" dirty="0"/>
              <a:t>Relevant Diagram/s:</a:t>
            </a:r>
          </a:p>
        </p:txBody>
      </p:sp>
    </p:spTree>
    <p:extLst>
      <p:ext uri="{BB962C8B-B14F-4D97-AF65-F5344CB8AC3E}">
        <p14:creationId xmlns:p14="http://schemas.microsoft.com/office/powerpoint/2010/main" val="9364908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EBFBAF0B-814E-846B-9FBF-121C6B9C52BE}"/>
              </a:ext>
            </a:extLst>
          </p:cNvPr>
          <p:cNvSpPr txBox="1">
            <a:spLocks/>
          </p:cNvSpPr>
          <p:nvPr/>
        </p:nvSpPr>
        <p:spPr>
          <a:xfrm>
            <a:off x="208685" y="1854641"/>
            <a:ext cx="4806659" cy="3396232"/>
          </a:xfrm>
          <a:prstGeom prst="rect">
            <a:avLst/>
          </a:prstGeom>
          <a:noFill/>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endParaRPr lang="en-IN" sz="2000" dirty="0"/>
          </a:p>
          <a:p>
            <a:pPr algn="just"/>
            <a:r>
              <a:rPr lang="en-IN" sz="2000" dirty="0"/>
              <a:t>Sarah, from the healthcare department, is trying to understand if some diseases are spreading in a particular region.</a:t>
            </a:r>
          </a:p>
          <a:p>
            <a:pPr algn="just"/>
            <a:r>
              <a:rPr lang="en-IN" sz="2000" dirty="0"/>
              <a:t> Assist Sarah by creating a report which shows each state the number of the most and least treated diseases by the patients of that state in the year 2022.</a:t>
            </a:r>
          </a:p>
          <a:p>
            <a:pPr algn="just"/>
            <a:r>
              <a:rPr lang="en-IN" sz="2000" dirty="0"/>
              <a:t> It would be helpful for Sarah if the aggregation for the different combinations is found as well. Assist Sarah to create this report. </a:t>
            </a:r>
          </a:p>
          <a:p>
            <a:pPr algn="just"/>
            <a:endParaRPr lang="en-IN" sz="2000" dirty="0">
              <a:latin typeface="Aptos Narrow" panose="020B0004020202020204" pitchFamily="34" charset="0"/>
            </a:endParaRPr>
          </a:p>
        </p:txBody>
      </p:sp>
      <p:sp>
        <p:nvSpPr>
          <p:cNvPr id="7" name="TextBox 6">
            <a:extLst>
              <a:ext uri="{FF2B5EF4-FFF2-40B4-BE49-F238E27FC236}">
                <a16:creationId xmlns:a16="http://schemas.microsoft.com/office/drawing/2014/main" id="{072F64BA-27EA-2286-97A7-C2C7D511F876}"/>
              </a:ext>
            </a:extLst>
          </p:cNvPr>
          <p:cNvSpPr txBox="1"/>
          <p:nvPr/>
        </p:nvSpPr>
        <p:spPr>
          <a:xfrm>
            <a:off x="332509" y="1306884"/>
            <a:ext cx="3685309" cy="369332"/>
          </a:xfrm>
          <a:prstGeom prst="rect">
            <a:avLst/>
          </a:prstGeom>
          <a:noFill/>
        </p:spPr>
        <p:txBody>
          <a:bodyPr wrap="square" rtlCol="0">
            <a:spAutoFit/>
          </a:bodyPr>
          <a:lstStyle/>
          <a:p>
            <a:r>
              <a:rPr lang="en-US" dirty="0"/>
              <a:t>QUERY  :</a:t>
            </a:r>
            <a:endParaRPr lang="en-IN" dirty="0"/>
          </a:p>
        </p:txBody>
      </p:sp>
      <p:pic>
        <p:nvPicPr>
          <p:cNvPr id="3" name="Picture 2">
            <a:extLst>
              <a:ext uri="{FF2B5EF4-FFF2-40B4-BE49-F238E27FC236}">
                <a16:creationId xmlns:a16="http://schemas.microsoft.com/office/drawing/2014/main" id="{58D24EEF-2998-4909-B355-E02A5FB481CA}"/>
              </a:ext>
            </a:extLst>
          </p:cNvPr>
          <p:cNvPicPr>
            <a:picLocks noChangeAspect="1"/>
          </p:cNvPicPr>
          <p:nvPr/>
        </p:nvPicPr>
        <p:blipFill>
          <a:blip r:embed="rId2"/>
          <a:stretch>
            <a:fillRect/>
          </a:stretch>
        </p:blipFill>
        <p:spPr>
          <a:xfrm>
            <a:off x="5762588" y="0"/>
            <a:ext cx="5922405" cy="6858000"/>
          </a:xfrm>
          <a:prstGeom prst="rect">
            <a:avLst/>
          </a:prstGeom>
        </p:spPr>
      </p:pic>
    </p:spTree>
    <p:extLst>
      <p:ext uri="{BB962C8B-B14F-4D97-AF65-F5344CB8AC3E}">
        <p14:creationId xmlns:p14="http://schemas.microsoft.com/office/powerpoint/2010/main" val="24681418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072F64BA-27EA-2286-97A7-C2C7D511F876}"/>
              </a:ext>
            </a:extLst>
          </p:cNvPr>
          <p:cNvSpPr txBox="1"/>
          <p:nvPr/>
        </p:nvSpPr>
        <p:spPr>
          <a:xfrm>
            <a:off x="332509" y="1306884"/>
            <a:ext cx="3685309" cy="369332"/>
          </a:xfrm>
          <a:prstGeom prst="rect">
            <a:avLst/>
          </a:prstGeom>
          <a:noFill/>
        </p:spPr>
        <p:txBody>
          <a:bodyPr wrap="square" rtlCol="0">
            <a:spAutoFit/>
          </a:bodyPr>
          <a:lstStyle/>
          <a:p>
            <a:r>
              <a:rPr lang="en-US" dirty="0"/>
              <a:t>OUTPUT :</a:t>
            </a:r>
            <a:endParaRPr lang="en-IN" dirty="0"/>
          </a:p>
        </p:txBody>
      </p:sp>
      <p:pic>
        <p:nvPicPr>
          <p:cNvPr id="4" name="Picture 3">
            <a:extLst>
              <a:ext uri="{FF2B5EF4-FFF2-40B4-BE49-F238E27FC236}">
                <a16:creationId xmlns:a16="http://schemas.microsoft.com/office/drawing/2014/main" id="{DD3EDD26-AB6C-447A-A1D4-14BFE3A9977D}"/>
              </a:ext>
            </a:extLst>
          </p:cNvPr>
          <p:cNvPicPr>
            <a:picLocks noChangeAspect="1"/>
          </p:cNvPicPr>
          <p:nvPr/>
        </p:nvPicPr>
        <p:blipFill>
          <a:blip r:embed="rId2"/>
          <a:stretch>
            <a:fillRect/>
          </a:stretch>
        </p:blipFill>
        <p:spPr>
          <a:xfrm>
            <a:off x="2543754" y="898906"/>
            <a:ext cx="6944694" cy="5344271"/>
          </a:xfrm>
          <a:prstGeom prst="rect">
            <a:avLst/>
          </a:prstGeom>
        </p:spPr>
      </p:pic>
    </p:spTree>
    <p:extLst>
      <p:ext uri="{BB962C8B-B14F-4D97-AF65-F5344CB8AC3E}">
        <p14:creationId xmlns:p14="http://schemas.microsoft.com/office/powerpoint/2010/main" val="37591860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C3909D2-25E4-1373-5966-D2BD4CEC9208}"/>
              </a:ext>
            </a:extLst>
          </p:cNvPr>
          <p:cNvSpPr txBox="1"/>
          <p:nvPr/>
        </p:nvSpPr>
        <p:spPr>
          <a:xfrm>
            <a:off x="548947" y="1122232"/>
            <a:ext cx="5213639" cy="595932"/>
          </a:xfrm>
          <a:prstGeom prst="rect">
            <a:avLst/>
          </a:prstGeom>
          <a:noFill/>
        </p:spPr>
        <p:txBody>
          <a:bodyPr vert="horz" wrap="square" lIns="91440" tIns="45720" rIns="91440" bIns="45720" rtlCol="0" anchor="ctr">
            <a:spAutoFit/>
          </a:bodyPr>
          <a:lstStyle>
            <a:lvl1pPr>
              <a:lnSpc>
                <a:spcPct val="107000"/>
              </a:lnSpc>
              <a:spcBef>
                <a:spcPct val="0"/>
              </a:spcBef>
              <a:spcAft>
                <a:spcPts val="800"/>
              </a:spcAft>
              <a:buNone/>
              <a:defRPr sz="3200" b="1">
                <a:latin typeface="Calibri" panose="020F0502020204030204" pitchFamily="34" charset="0"/>
                <a:ea typeface="Calibri" panose="020F0502020204030204" pitchFamily="34" charset="0"/>
                <a:cs typeface="Times New Roman" panose="02020603050405020304" pitchFamily="18" charset="0"/>
              </a:defRPr>
            </a:lvl1pPr>
          </a:lstStyle>
          <a:p>
            <a:r>
              <a:rPr lang="en-IN" dirty="0"/>
              <a:t>Headline Statistics: </a:t>
            </a:r>
          </a:p>
        </p:txBody>
      </p:sp>
      <p:sp>
        <p:nvSpPr>
          <p:cNvPr id="5" name="TextBox 4">
            <a:extLst>
              <a:ext uri="{FF2B5EF4-FFF2-40B4-BE49-F238E27FC236}">
                <a16:creationId xmlns:a16="http://schemas.microsoft.com/office/drawing/2014/main" id="{076D1643-4CDB-1D44-3E89-04E4A5EFD292}"/>
              </a:ext>
            </a:extLst>
          </p:cNvPr>
          <p:cNvSpPr txBox="1"/>
          <p:nvPr/>
        </p:nvSpPr>
        <p:spPr>
          <a:xfrm>
            <a:off x="548946" y="2089225"/>
            <a:ext cx="5213639" cy="3474265"/>
          </a:xfrm>
          <a:prstGeom prst="rect">
            <a:avLst/>
          </a:prstGeom>
          <a:noFill/>
        </p:spPr>
        <p:txBody>
          <a:bodyPr wrap="square">
            <a:spAutoFit/>
          </a:bodyPr>
          <a:lstStyle/>
          <a:p>
            <a:pPr marL="285750" indent="-285750" algn="l">
              <a:buFont typeface="Arial" panose="020B0604020202020204" pitchFamily="34" charset="0"/>
              <a:buChar char="•"/>
            </a:pPr>
            <a:r>
              <a:rPr lang="en-US" b="0" i="0" dirty="0">
                <a:solidFill>
                  <a:srgbClr val="202124"/>
                </a:solidFill>
                <a:effectLst/>
                <a:latin typeface="Roboto" panose="02000000000000000000" pitchFamily="2" charset="0"/>
              </a:rPr>
              <a:t>Execution Time: </a:t>
            </a:r>
            <a:r>
              <a:rPr lang="en-US" dirty="0">
                <a:solidFill>
                  <a:srgbClr val="202124"/>
                </a:solidFill>
                <a:latin typeface="Roboto" panose="02000000000000000000" pitchFamily="2" charset="0"/>
              </a:rPr>
              <a:t>31</a:t>
            </a:r>
            <a:r>
              <a:rPr lang="en-US" b="0" i="0" dirty="0">
                <a:solidFill>
                  <a:srgbClr val="202124"/>
                </a:solidFill>
                <a:effectLst/>
                <a:latin typeface="Roboto" panose="02000000000000000000" pitchFamily="2" charset="0"/>
              </a:rPr>
              <a:t> </a:t>
            </a:r>
            <a:r>
              <a:rPr lang="en-US" b="0" i="0" dirty="0" err="1">
                <a:solidFill>
                  <a:srgbClr val="202124"/>
                </a:solidFill>
                <a:effectLst/>
                <a:latin typeface="Roboto" panose="02000000000000000000" pitchFamily="2" charset="0"/>
              </a:rPr>
              <a:t>ms</a:t>
            </a:r>
            <a:r>
              <a:rPr lang="en-US" b="0" i="0" dirty="0">
                <a:solidFill>
                  <a:srgbClr val="202124"/>
                </a:solidFill>
                <a:effectLst/>
                <a:latin typeface="Roboto" panose="02000000000000000000" pitchFamily="2" charset="0"/>
              </a:rPr>
              <a:t>​ </a:t>
            </a:r>
          </a:p>
          <a:p>
            <a:pPr marL="285750" indent="-285750" algn="l">
              <a:buFont typeface="Arial" panose="020B0604020202020204" pitchFamily="34" charset="0"/>
              <a:buChar char="•"/>
            </a:pPr>
            <a:r>
              <a:rPr lang="en-US" b="0" i="0" dirty="0" err="1">
                <a:solidFill>
                  <a:srgbClr val="202124"/>
                </a:solidFill>
                <a:effectLst/>
                <a:latin typeface="Roboto" panose="02000000000000000000" pitchFamily="2" charset="0"/>
              </a:rPr>
              <a:t>Wakatime</a:t>
            </a:r>
            <a:r>
              <a:rPr lang="en-US" b="0" i="0" dirty="0">
                <a:solidFill>
                  <a:srgbClr val="202124"/>
                </a:solidFill>
                <a:effectLst/>
                <a:latin typeface="Roboto" panose="02000000000000000000" pitchFamily="2" charset="0"/>
              </a:rPr>
              <a:t> Metrics: ​</a:t>
            </a:r>
          </a:p>
          <a:p>
            <a:pPr marL="742950" lvl="1" indent="-285750">
              <a:buFont typeface="Arial" panose="020B0604020202020204" pitchFamily="34" charset="0"/>
              <a:buChar char="•"/>
            </a:pPr>
            <a:r>
              <a:rPr lang="en-US" b="0" i="0" dirty="0">
                <a:solidFill>
                  <a:srgbClr val="202124"/>
                </a:solidFill>
                <a:effectLst/>
                <a:latin typeface="Roboto" panose="02000000000000000000" pitchFamily="2" charset="0"/>
              </a:rPr>
              <a:t>Total Coding Time: </a:t>
            </a:r>
            <a:r>
              <a:rPr lang="en-US" dirty="0">
                <a:solidFill>
                  <a:srgbClr val="202124"/>
                </a:solidFill>
                <a:latin typeface="Roboto" panose="02000000000000000000" pitchFamily="2" charset="0"/>
              </a:rPr>
              <a:t>10</a:t>
            </a:r>
            <a:r>
              <a:rPr lang="en-US" b="0" i="0" dirty="0">
                <a:solidFill>
                  <a:srgbClr val="202124"/>
                </a:solidFill>
                <a:effectLst/>
                <a:latin typeface="Roboto" panose="02000000000000000000" pitchFamily="2" charset="0"/>
              </a:rPr>
              <a:t> mins​ </a:t>
            </a:r>
          </a:p>
          <a:p>
            <a:pPr marL="742950" lvl="1" indent="-285750">
              <a:buFont typeface="Arial" panose="020B0604020202020204" pitchFamily="34" charset="0"/>
              <a:buChar char="•"/>
            </a:pPr>
            <a:r>
              <a:rPr lang="en-US" b="0" i="0" dirty="0">
                <a:solidFill>
                  <a:srgbClr val="202124"/>
                </a:solidFill>
                <a:effectLst/>
                <a:latin typeface="Roboto" panose="02000000000000000000" pitchFamily="2" charset="0"/>
              </a:rPr>
              <a:t>Daily Coding Activity: 4 </a:t>
            </a:r>
            <a:r>
              <a:rPr lang="en-US" b="0" i="0" dirty="0" err="1">
                <a:solidFill>
                  <a:srgbClr val="202124"/>
                </a:solidFill>
                <a:effectLst/>
                <a:latin typeface="Roboto" panose="02000000000000000000" pitchFamily="2" charset="0"/>
              </a:rPr>
              <a:t>hrs</a:t>
            </a:r>
            <a:r>
              <a:rPr lang="en-US" b="0" i="0" dirty="0">
                <a:solidFill>
                  <a:srgbClr val="202124"/>
                </a:solidFill>
                <a:effectLst/>
                <a:latin typeface="Roboto" panose="02000000000000000000" pitchFamily="2" charset="0"/>
              </a:rPr>
              <a:t>​</a:t>
            </a:r>
          </a:p>
          <a:p>
            <a:pPr marL="742950" lvl="1" indent="-285750">
              <a:buFont typeface="Arial" panose="020B0604020202020204" pitchFamily="34" charset="0"/>
              <a:buChar char="•"/>
            </a:pPr>
            <a:r>
              <a:rPr lang="en-US" b="0" i="0" dirty="0">
                <a:solidFill>
                  <a:srgbClr val="202124"/>
                </a:solidFill>
                <a:effectLst/>
                <a:latin typeface="Roboto" panose="02000000000000000000" pitchFamily="2" charset="0"/>
              </a:rPr>
              <a:t>Most Active Time: 11 pm to 1 am</a:t>
            </a:r>
          </a:p>
          <a:p>
            <a:pPr marL="285750" indent="-285750" algn="l">
              <a:buFont typeface="Arial" panose="020B0604020202020204" pitchFamily="34" charset="0"/>
              <a:buChar char="•"/>
            </a:pPr>
            <a:r>
              <a:rPr lang="en-US" b="0" i="0" dirty="0">
                <a:solidFill>
                  <a:srgbClr val="202124"/>
                </a:solidFill>
                <a:effectLst/>
                <a:latin typeface="Roboto" panose="02000000000000000000" pitchFamily="2" charset="0"/>
              </a:rPr>
              <a:t>​Top Files and Languages: </a:t>
            </a:r>
            <a:r>
              <a:rPr lang="en-US" b="0" i="0" dirty="0" err="1">
                <a:solidFill>
                  <a:srgbClr val="202124"/>
                </a:solidFill>
                <a:effectLst/>
                <a:latin typeface="Roboto" panose="02000000000000000000" pitchFamily="2" charset="0"/>
              </a:rPr>
              <a:t>Healthcare.sql</a:t>
            </a:r>
            <a:r>
              <a:rPr lang="en-US" b="0" i="0" dirty="0">
                <a:solidFill>
                  <a:srgbClr val="202124"/>
                </a:solidFill>
                <a:effectLst/>
                <a:latin typeface="Roboto" panose="02000000000000000000" pitchFamily="2" charset="0"/>
              </a:rPr>
              <a:t>(SQL)​ ​ </a:t>
            </a:r>
          </a:p>
          <a:p>
            <a:pPr marL="285750" indent="-285750" algn="l">
              <a:buFont typeface="Arial" panose="020B0604020202020204" pitchFamily="34" charset="0"/>
              <a:buChar char="•"/>
            </a:pPr>
            <a:r>
              <a:rPr lang="en-US" b="0" i="0" dirty="0">
                <a:solidFill>
                  <a:srgbClr val="202124"/>
                </a:solidFill>
                <a:effectLst/>
                <a:latin typeface="Roboto" panose="02000000000000000000" pitchFamily="2" charset="0"/>
              </a:rPr>
              <a:t>Lines of Code (LoC/</a:t>
            </a:r>
            <a:r>
              <a:rPr lang="en-US" b="0" i="0" dirty="0" err="1">
                <a:solidFill>
                  <a:srgbClr val="202124"/>
                </a:solidFill>
                <a:effectLst/>
                <a:latin typeface="Roboto" panose="02000000000000000000" pitchFamily="2" charset="0"/>
              </a:rPr>
              <a:t>KLoC</a:t>
            </a:r>
            <a:r>
              <a:rPr lang="en-US" b="0" i="0" dirty="0">
                <a:solidFill>
                  <a:srgbClr val="202124"/>
                </a:solidFill>
                <a:effectLst/>
                <a:latin typeface="Roboto" panose="02000000000000000000" pitchFamily="2" charset="0"/>
              </a:rPr>
              <a:t>): </a:t>
            </a:r>
            <a:r>
              <a:rPr lang="en-US" dirty="0">
                <a:solidFill>
                  <a:srgbClr val="202124"/>
                </a:solidFill>
                <a:latin typeface="Roboto" panose="02000000000000000000" pitchFamily="2" charset="0"/>
              </a:rPr>
              <a:t>32</a:t>
            </a:r>
            <a:r>
              <a:rPr lang="en-US" b="0" i="0" dirty="0">
                <a:solidFill>
                  <a:srgbClr val="202124"/>
                </a:solidFill>
                <a:effectLst/>
                <a:latin typeface="Roboto" panose="02000000000000000000" pitchFamily="2" charset="0"/>
              </a:rPr>
              <a:t> lines​ ​ </a:t>
            </a:r>
          </a:p>
          <a:p>
            <a:pPr marL="285750" indent="-285750" algn="l">
              <a:buFont typeface="Arial" panose="020B0604020202020204" pitchFamily="34" charset="0"/>
              <a:buChar char="•"/>
            </a:pPr>
            <a:r>
              <a:rPr lang="en-US" b="0" i="0" dirty="0">
                <a:solidFill>
                  <a:srgbClr val="202124"/>
                </a:solidFill>
                <a:effectLst/>
                <a:latin typeface="Roboto" panose="02000000000000000000" pitchFamily="2" charset="0"/>
              </a:rPr>
              <a:t>Total Number of Functions: </a:t>
            </a:r>
            <a:r>
              <a:rPr lang="en-US" dirty="0">
                <a:solidFill>
                  <a:srgbClr val="202124"/>
                </a:solidFill>
                <a:latin typeface="Roboto" panose="02000000000000000000" pitchFamily="2" charset="0"/>
              </a:rPr>
              <a:t>6</a:t>
            </a:r>
            <a:endParaRPr lang="en-US" b="0" i="0" dirty="0">
              <a:solidFill>
                <a:srgbClr val="202124"/>
              </a:solidFill>
              <a:effectLst/>
              <a:latin typeface="Roboto" panose="02000000000000000000" pitchFamily="2" charset="0"/>
            </a:endParaRPr>
          </a:p>
          <a:p>
            <a:pPr marL="285750" indent="-285750" algn="l">
              <a:buFont typeface="Arial" panose="020B0604020202020204" pitchFamily="34" charset="0"/>
              <a:buChar char="•"/>
            </a:pPr>
            <a:r>
              <a:rPr lang="en-US" b="0" i="0" dirty="0">
                <a:solidFill>
                  <a:srgbClr val="202124"/>
                </a:solidFill>
                <a:effectLst/>
                <a:latin typeface="Roboto" panose="02000000000000000000" pitchFamily="2" charset="0"/>
              </a:rPr>
              <a:t>Number of User-defined Procedure Used: 0​ ​ </a:t>
            </a:r>
          </a:p>
          <a:p>
            <a:pPr marL="285750" indent="-285750" algn="l">
              <a:buFont typeface="Arial" panose="020B0604020202020204" pitchFamily="34" charset="0"/>
              <a:buChar char="•"/>
            </a:pPr>
            <a:r>
              <a:rPr lang="en-US" b="0" i="0" dirty="0">
                <a:solidFill>
                  <a:srgbClr val="202124"/>
                </a:solidFill>
                <a:effectLst/>
                <a:latin typeface="Roboto" panose="02000000000000000000" pitchFamily="2" charset="0"/>
              </a:rPr>
              <a:t>Avg. Number of Lines per Function: 5-6 lines​ </a:t>
            </a:r>
            <a:br>
              <a:rPr lang="en-US" dirty="0"/>
            </a:b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 name="TextBox 1">
            <a:extLst>
              <a:ext uri="{FF2B5EF4-FFF2-40B4-BE49-F238E27FC236}">
                <a16:creationId xmlns:a16="http://schemas.microsoft.com/office/drawing/2014/main" id="{D60A9CCB-7561-A85E-CF8B-F93CC7FD772A}"/>
              </a:ext>
            </a:extLst>
          </p:cNvPr>
          <p:cNvSpPr txBox="1"/>
          <p:nvPr/>
        </p:nvSpPr>
        <p:spPr>
          <a:xfrm>
            <a:off x="6096000" y="1997839"/>
            <a:ext cx="5213639" cy="2862322"/>
          </a:xfrm>
          <a:prstGeom prst="rect">
            <a:avLst/>
          </a:prstGeom>
          <a:noFill/>
        </p:spPr>
        <p:txBody>
          <a:bodyPr wrap="square">
            <a:spAutoFit/>
          </a:bodyPr>
          <a:lstStyle/>
          <a:p>
            <a:pPr marL="285750" indent="-285750" algn="l">
              <a:buFont typeface="Arial" panose="020B0604020202020204" pitchFamily="34" charset="0"/>
              <a:buChar char="•"/>
            </a:pPr>
            <a:r>
              <a:rPr lang="en-US" b="0" i="0" dirty="0">
                <a:solidFill>
                  <a:srgbClr val="202124"/>
                </a:solidFill>
                <a:effectLst/>
                <a:latin typeface="Roboto" panose="02000000000000000000" pitchFamily="2" charset="0"/>
              </a:rPr>
              <a:t>Number of comments written: 2 comments ​ ​ </a:t>
            </a:r>
          </a:p>
          <a:p>
            <a:pPr marL="285750" indent="-285750" algn="l">
              <a:buFont typeface="Arial" panose="020B0604020202020204" pitchFamily="34" charset="0"/>
              <a:buChar char="•"/>
            </a:pPr>
            <a:r>
              <a:rPr lang="en-US" b="0" i="0" dirty="0">
                <a:solidFill>
                  <a:srgbClr val="202124"/>
                </a:solidFill>
                <a:effectLst/>
                <a:latin typeface="Roboto" panose="02000000000000000000" pitchFamily="2" charset="0"/>
              </a:rPr>
              <a:t>IDE/Code Editor Used: SQL Workbench​ ​ </a:t>
            </a:r>
          </a:p>
          <a:p>
            <a:pPr marL="285750" indent="-285750" algn="l">
              <a:buFont typeface="Arial" panose="020B0604020202020204" pitchFamily="34" charset="0"/>
              <a:buChar char="•"/>
            </a:pPr>
            <a:r>
              <a:rPr lang="en-US" b="0" i="0" dirty="0">
                <a:solidFill>
                  <a:srgbClr val="202124"/>
                </a:solidFill>
                <a:effectLst/>
                <a:latin typeface="Roboto" panose="02000000000000000000" pitchFamily="2" charset="0"/>
              </a:rPr>
              <a:t>Plugins Used: None​ ​ </a:t>
            </a:r>
          </a:p>
          <a:p>
            <a:pPr marL="285750" indent="-285750" algn="l">
              <a:buFont typeface="Arial" panose="020B0604020202020204" pitchFamily="34" charset="0"/>
              <a:buChar char="•"/>
            </a:pPr>
            <a:r>
              <a:rPr lang="en-US" b="0" i="0" dirty="0">
                <a:solidFill>
                  <a:srgbClr val="202124"/>
                </a:solidFill>
                <a:effectLst/>
                <a:latin typeface="Roboto" panose="02000000000000000000" pitchFamily="2" charset="0"/>
              </a:rPr>
              <a:t>Function/Complexity breakdown:​ </a:t>
            </a:r>
          </a:p>
          <a:p>
            <a:pPr marL="742950" lvl="1" indent="-285750">
              <a:buFont typeface="Arial" panose="020B0604020202020204" pitchFamily="34" charset="0"/>
              <a:buChar char="•"/>
            </a:pPr>
            <a:r>
              <a:rPr lang="en-US" b="0" i="0" dirty="0">
                <a:solidFill>
                  <a:srgbClr val="202124"/>
                </a:solidFill>
                <a:effectLst/>
                <a:latin typeface="Roboto" panose="02000000000000000000" pitchFamily="2" charset="0"/>
              </a:rPr>
              <a:t>Simple Implementations : Basic tasks like counting​ </a:t>
            </a:r>
            <a:r>
              <a:rPr lang="en-US" dirty="0">
                <a:solidFill>
                  <a:srgbClr val="202124"/>
                </a:solidFill>
                <a:latin typeface="Roboto" panose="02000000000000000000" pitchFamily="2" charset="0"/>
              </a:rPr>
              <a:t>and summing</a:t>
            </a:r>
            <a:endParaRPr lang="en-US" b="0" i="0" dirty="0">
              <a:solidFill>
                <a:srgbClr val="202124"/>
              </a:solidFill>
              <a:effectLst/>
              <a:latin typeface="Roboto" panose="02000000000000000000" pitchFamily="2" charset="0"/>
            </a:endParaRPr>
          </a:p>
          <a:p>
            <a:pPr marL="742950" lvl="1" indent="-285750">
              <a:buFont typeface="Arial" panose="020B0604020202020204" pitchFamily="34" charset="0"/>
              <a:buChar char="•"/>
            </a:pPr>
            <a:r>
              <a:rPr lang="en-US" b="0" i="0" dirty="0">
                <a:solidFill>
                  <a:srgbClr val="202124"/>
                </a:solidFill>
                <a:effectLst/>
                <a:latin typeface="Roboto" panose="02000000000000000000" pitchFamily="2" charset="0"/>
              </a:rPr>
              <a:t>Intermediate Implementations : Grouping data and Rollup</a:t>
            </a:r>
          </a:p>
          <a:p>
            <a:pPr marL="742950" lvl="1" indent="-285750">
              <a:buFont typeface="Arial" panose="020B0604020202020204" pitchFamily="34" charset="0"/>
              <a:buChar char="•"/>
            </a:pPr>
            <a:r>
              <a:rPr lang="en-US" b="0" i="0" dirty="0">
                <a:solidFill>
                  <a:srgbClr val="202124"/>
                </a:solidFill>
                <a:effectLst/>
                <a:latin typeface="Roboto" panose="02000000000000000000" pitchFamily="2" charset="0"/>
              </a:rPr>
              <a:t>Complex Implementations : Using CTE Instead of sub query</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720152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65041AB2-A9B4-4D3F-B120-38E7860A8F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334" y="804334"/>
            <a:ext cx="10583332" cy="5249332"/>
          </a:xfrm>
          <a:prstGeom prst="rect">
            <a:avLst/>
          </a:prstGeom>
          <a:solidFill>
            <a:srgbClr val="FFFFFF"/>
          </a:solidFill>
          <a:ln w="190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Content Placeholder 2">
            <a:extLst>
              <a:ext uri="{FF2B5EF4-FFF2-40B4-BE49-F238E27FC236}">
                <a16:creationId xmlns:a16="http://schemas.microsoft.com/office/drawing/2014/main" id="{EBFBAF0B-814E-846B-9FBF-121C6B9C52BE}"/>
              </a:ext>
            </a:extLst>
          </p:cNvPr>
          <p:cNvSpPr txBox="1">
            <a:spLocks/>
          </p:cNvSpPr>
          <p:nvPr/>
        </p:nvSpPr>
        <p:spPr>
          <a:xfrm>
            <a:off x="1730622" y="2121398"/>
            <a:ext cx="3748923" cy="2648869"/>
          </a:xfrm>
          <a:prstGeom prst="rect">
            <a:avLst/>
          </a:prstGeom>
          <a:no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76022" indent="-176022" algn="just" defTabSz="704088">
              <a:spcBef>
                <a:spcPts val="770"/>
              </a:spcBef>
            </a:pPr>
            <a:endParaRPr lang="en-US" sz="1400" kern="1200">
              <a:solidFill>
                <a:schemeClr val="tx1"/>
              </a:solidFill>
              <a:latin typeface="Aptos Narrow" panose="020B0004020202020204" pitchFamily="34" charset="0"/>
              <a:ea typeface="+mn-ea"/>
              <a:cs typeface="+mn-cs"/>
            </a:endParaRPr>
          </a:p>
          <a:p>
            <a:pPr marL="176022" indent="-176022" algn="just" defTabSz="704088">
              <a:spcBef>
                <a:spcPts val="770"/>
              </a:spcBef>
            </a:pPr>
            <a:r>
              <a:rPr lang="en-US" sz="1400" kern="1200">
                <a:solidFill>
                  <a:schemeClr val="tx1"/>
                </a:solidFill>
                <a:latin typeface="Aptos Narrow" panose="020B0004020202020204" pitchFamily="34" charset="0"/>
                <a:ea typeface="+mn-ea"/>
                <a:cs typeface="+mn-cs"/>
              </a:rPr>
              <a:t>The State of Alabama (AL) is trying to manage its healthcare resources more efficiently. </a:t>
            </a:r>
          </a:p>
          <a:p>
            <a:pPr marL="176022" indent="-176022" algn="just" defTabSz="704088">
              <a:spcBef>
                <a:spcPts val="770"/>
              </a:spcBef>
            </a:pPr>
            <a:r>
              <a:rPr lang="en-US" sz="1400" kern="1200">
                <a:solidFill>
                  <a:schemeClr val="tx1"/>
                </a:solidFill>
                <a:latin typeface="Aptos Narrow" panose="020B0004020202020204" pitchFamily="34" charset="0"/>
                <a:ea typeface="+mn-ea"/>
                <a:cs typeface="+mn-cs"/>
              </a:rPr>
              <a:t>For each city in their state, they need to identify the disease for which the maximum number of patients have gone for treatment.</a:t>
            </a:r>
          </a:p>
          <a:p>
            <a:pPr marL="176022" indent="-176022" algn="just" defTabSz="704088">
              <a:spcBef>
                <a:spcPts val="770"/>
              </a:spcBef>
            </a:pPr>
            <a:r>
              <a:rPr lang="en-US" sz="1400" kern="1200">
                <a:solidFill>
                  <a:schemeClr val="tx1"/>
                </a:solidFill>
                <a:latin typeface="Aptos Narrow" panose="020B0004020202020204" pitchFamily="34" charset="0"/>
                <a:ea typeface="+mn-ea"/>
                <a:cs typeface="+mn-cs"/>
              </a:rPr>
              <a:t> Assist the state for this purpose. </a:t>
            </a:r>
          </a:p>
          <a:p>
            <a:pPr marL="176022" indent="-176022" algn="just" defTabSz="704088">
              <a:spcBef>
                <a:spcPts val="770"/>
              </a:spcBef>
            </a:pPr>
            <a:r>
              <a:rPr lang="en-US" sz="1400" kern="1200">
                <a:solidFill>
                  <a:schemeClr val="tx1"/>
                </a:solidFill>
                <a:latin typeface="Aptos Narrow" panose="020B0004020202020204" pitchFamily="34" charset="0"/>
                <a:ea typeface="+mn-ea"/>
                <a:cs typeface="+mn-cs"/>
              </a:rPr>
              <a:t>Note: The state of Alabama is represented as AL in Address Table.</a:t>
            </a:r>
            <a:endParaRPr lang="en-IN" sz="1400">
              <a:latin typeface="Aptos Narrow" panose="020B0004020202020204" pitchFamily="34" charset="0"/>
            </a:endParaRPr>
          </a:p>
        </p:txBody>
      </p:sp>
      <p:sp>
        <p:nvSpPr>
          <p:cNvPr id="7" name="TextBox 6">
            <a:extLst>
              <a:ext uri="{FF2B5EF4-FFF2-40B4-BE49-F238E27FC236}">
                <a16:creationId xmlns:a16="http://schemas.microsoft.com/office/drawing/2014/main" id="{072F64BA-27EA-2286-97A7-C2C7D511F876}"/>
              </a:ext>
            </a:extLst>
          </p:cNvPr>
          <p:cNvSpPr txBox="1"/>
          <p:nvPr/>
        </p:nvSpPr>
        <p:spPr>
          <a:xfrm>
            <a:off x="1827198" y="1694178"/>
            <a:ext cx="2874333" cy="305596"/>
          </a:xfrm>
          <a:prstGeom prst="rect">
            <a:avLst/>
          </a:prstGeom>
          <a:noFill/>
        </p:spPr>
        <p:txBody>
          <a:bodyPr wrap="square" rtlCol="0">
            <a:spAutoFit/>
          </a:bodyPr>
          <a:lstStyle/>
          <a:p>
            <a:pPr defTabSz="352044">
              <a:spcAft>
                <a:spcPts val="600"/>
              </a:spcAft>
            </a:pPr>
            <a:r>
              <a:rPr lang="en-US" sz="1386" kern="1200">
                <a:solidFill>
                  <a:schemeClr val="tx1"/>
                </a:solidFill>
                <a:latin typeface="+mn-lt"/>
                <a:ea typeface="+mn-ea"/>
                <a:cs typeface="+mn-cs"/>
              </a:rPr>
              <a:t>QUERY 1:</a:t>
            </a:r>
            <a:endParaRPr lang="en-IN"/>
          </a:p>
        </p:txBody>
      </p:sp>
      <p:pic>
        <p:nvPicPr>
          <p:cNvPr id="4" name="Picture 3">
            <a:extLst>
              <a:ext uri="{FF2B5EF4-FFF2-40B4-BE49-F238E27FC236}">
                <a16:creationId xmlns:a16="http://schemas.microsoft.com/office/drawing/2014/main" id="{034C144E-5CCF-4873-B77E-6875E6709B83}"/>
              </a:ext>
            </a:extLst>
          </p:cNvPr>
          <p:cNvPicPr>
            <a:picLocks noChangeAspect="1"/>
          </p:cNvPicPr>
          <p:nvPr/>
        </p:nvPicPr>
        <p:blipFill rotWithShape="1">
          <a:blip r:embed="rId2">
            <a:extLst>
              <a:ext uri="{28A0092B-C50C-407E-A947-70E740481C1C}">
                <a14:useLocalDpi xmlns:a14="http://schemas.microsoft.com/office/drawing/2010/main" val="0"/>
              </a:ext>
            </a:extLst>
          </a:blip>
          <a:srcRect l="6190" t="-1" r="701" b="41708"/>
          <a:stretch/>
        </p:blipFill>
        <p:spPr>
          <a:xfrm>
            <a:off x="5798475" y="1124712"/>
            <a:ext cx="4662902" cy="2499829"/>
          </a:xfrm>
          <a:prstGeom prst="rect">
            <a:avLst/>
          </a:prstGeom>
        </p:spPr>
      </p:pic>
      <p:pic>
        <p:nvPicPr>
          <p:cNvPr id="8" name="Picture 7">
            <a:extLst>
              <a:ext uri="{FF2B5EF4-FFF2-40B4-BE49-F238E27FC236}">
                <a16:creationId xmlns:a16="http://schemas.microsoft.com/office/drawing/2014/main" id="{7A10781A-81A5-482B-9832-7FB598810D46}"/>
              </a:ext>
            </a:extLst>
          </p:cNvPr>
          <p:cNvPicPr>
            <a:picLocks noChangeAspect="1"/>
          </p:cNvPicPr>
          <p:nvPr/>
        </p:nvPicPr>
        <p:blipFill rotWithShape="1">
          <a:blip r:embed="rId2">
            <a:extLst>
              <a:ext uri="{28A0092B-C50C-407E-A947-70E740481C1C}">
                <a14:useLocalDpi xmlns:a14="http://schemas.microsoft.com/office/drawing/2010/main" val="0"/>
              </a:ext>
            </a:extLst>
          </a:blip>
          <a:srcRect l="3698" t="63353" r="27618" b="137"/>
          <a:stretch/>
        </p:blipFill>
        <p:spPr>
          <a:xfrm>
            <a:off x="6050050" y="3807247"/>
            <a:ext cx="4231301" cy="1926041"/>
          </a:xfrm>
          <a:prstGeom prst="rect">
            <a:avLst/>
          </a:prstGeom>
        </p:spPr>
      </p:pic>
    </p:spTree>
    <p:extLst>
      <p:ext uri="{BB962C8B-B14F-4D97-AF65-F5344CB8AC3E}">
        <p14:creationId xmlns:p14="http://schemas.microsoft.com/office/powerpoint/2010/main" val="30174972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6A4926F-FAE3-E15E-E656-E5D21F5B590C}"/>
              </a:ext>
            </a:extLst>
          </p:cNvPr>
          <p:cNvSpPr txBox="1"/>
          <p:nvPr/>
        </p:nvSpPr>
        <p:spPr>
          <a:xfrm>
            <a:off x="3796788" y="91622"/>
            <a:ext cx="8011390" cy="595932"/>
          </a:xfrm>
          <a:prstGeom prst="rect">
            <a:avLst/>
          </a:prstGeom>
          <a:noFill/>
        </p:spPr>
        <p:txBody>
          <a:bodyPr vert="horz" wrap="square" lIns="91440" tIns="45720" rIns="91440" bIns="45720" rtlCol="0" anchor="ctr">
            <a:spAutoFit/>
          </a:bodyPr>
          <a:lstStyle>
            <a:defPPr>
              <a:defRPr lang="en-US"/>
            </a:defPPr>
            <a:lvl1pPr>
              <a:lnSpc>
                <a:spcPct val="107000"/>
              </a:lnSpc>
              <a:spcBef>
                <a:spcPct val="0"/>
              </a:spcBef>
              <a:spcAft>
                <a:spcPts val="800"/>
              </a:spcAft>
              <a:buNone/>
              <a:defRPr sz="3200" b="1">
                <a:latin typeface="Calibri" panose="020F0502020204030204" pitchFamily="34" charset="0"/>
                <a:ea typeface="Calibri" panose="020F0502020204030204" pitchFamily="34" charset="0"/>
                <a:cs typeface="Times New Roman" panose="02020603050405020304" pitchFamily="18" charset="0"/>
              </a:defRPr>
            </a:lvl1pPr>
          </a:lstStyle>
          <a:p>
            <a:r>
              <a:rPr lang="en-IN" dirty="0"/>
              <a:t>Implementation Screenshots/Code Snippets:</a:t>
            </a:r>
          </a:p>
        </p:txBody>
      </p:sp>
      <p:sp>
        <p:nvSpPr>
          <p:cNvPr id="3" name="TextBox 2">
            <a:extLst>
              <a:ext uri="{FF2B5EF4-FFF2-40B4-BE49-F238E27FC236}">
                <a16:creationId xmlns:a16="http://schemas.microsoft.com/office/drawing/2014/main" id="{76D3999B-EC13-9FDC-403A-D8D965740380}"/>
              </a:ext>
            </a:extLst>
          </p:cNvPr>
          <p:cNvSpPr txBox="1"/>
          <p:nvPr/>
        </p:nvSpPr>
        <p:spPr>
          <a:xfrm>
            <a:off x="346363" y="1186934"/>
            <a:ext cx="6262255" cy="369332"/>
          </a:xfrm>
          <a:prstGeom prst="rect">
            <a:avLst/>
          </a:prstGeom>
          <a:noFill/>
        </p:spPr>
        <p:txBody>
          <a:bodyPr wrap="square" rtlCol="0">
            <a:spAutoFit/>
          </a:bodyPr>
          <a:lstStyle/>
          <a:p>
            <a:r>
              <a:rPr lang="en-US" dirty="0"/>
              <a:t>QUERY 2:</a:t>
            </a:r>
            <a:endParaRPr lang="en-IN" dirty="0"/>
          </a:p>
        </p:txBody>
      </p:sp>
      <p:pic>
        <p:nvPicPr>
          <p:cNvPr id="4" name="Content Placeholder 8">
            <a:extLst>
              <a:ext uri="{FF2B5EF4-FFF2-40B4-BE49-F238E27FC236}">
                <a16:creationId xmlns:a16="http://schemas.microsoft.com/office/drawing/2014/main" id="{75F1B32D-9FE8-ED42-99E8-FCC4C09950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73296" y="1468649"/>
            <a:ext cx="8604862" cy="420241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5" name="TextBox 4">
            <a:extLst>
              <a:ext uri="{FF2B5EF4-FFF2-40B4-BE49-F238E27FC236}">
                <a16:creationId xmlns:a16="http://schemas.microsoft.com/office/drawing/2014/main" id="{A061CBAB-F762-61AD-0F08-11C91AACDF3A}"/>
              </a:ext>
            </a:extLst>
          </p:cNvPr>
          <p:cNvSpPr txBox="1"/>
          <p:nvPr/>
        </p:nvSpPr>
        <p:spPr>
          <a:xfrm>
            <a:off x="213842" y="1881808"/>
            <a:ext cx="2953428" cy="3231654"/>
          </a:xfrm>
          <a:prstGeom prst="rect">
            <a:avLst/>
          </a:prstGeom>
          <a:noFill/>
        </p:spPr>
        <p:txBody>
          <a:bodyPr wrap="square" rtlCol="0">
            <a:spAutoFit/>
          </a:bodyPr>
          <a:lstStyle/>
          <a:p>
            <a:pPr marL="285750" indent="-285750" algn="just">
              <a:buFont typeface="Arial" panose="020B0604020202020204" pitchFamily="34" charset="0"/>
              <a:buChar char="•"/>
            </a:pPr>
            <a:r>
              <a:rPr lang="en-US" sz="1200" b="0" i="0" dirty="0">
                <a:effectLst/>
                <a:latin typeface="Roboto" panose="02000000000000000000" pitchFamily="2" charset="0"/>
              </a:rPr>
              <a:t>Jacob, as a business strategist, wants to figure out if a state is appropriate for setting up an insurance company or not. </a:t>
            </a:r>
          </a:p>
          <a:p>
            <a:pPr marL="285750" indent="-285750" algn="just">
              <a:buFont typeface="Arial" panose="020B0604020202020204" pitchFamily="34" charset="0"/>
              <a:buChar char="•"/>
            </a:pPr>
            <a:r>
              <a:rPr lang="en-US" sz="1200" b="0" i="0" dirty="0">
                <a:effectLst/>
                <a:latin typeface="Roboto" panose="02000000000000000000" pitchFamily="2" charset="0"/>
              </a:rPr>
              <a:t>Write a stored procedure that finds the </a:t>
            </a:r>
            <a:r>
              <a:rPr lang="en-US" sz="1200" b="0" i="0" dirty="0" err="1">
                <a:effectLst/>
                <a:latin typeface="Roboto" panose="02000000000000000000" pitchFamily="2" charset="0"/>
              </a:rPr>
              <a:t>num_patients</a:t>
            </a:r>
            <a:r>
              <a:rPr lang="en-US" sz="1200" b="0" i="0" dirty="0">
                <a:effectLst/>
                <a:latin typeface="Roboto" panose="02000000000000000000" pitchFamily="2" charset="0"/>
              </a:rPr>
              <a:t>, </a:t>
            </a:r>
            <a:r>
              <a:rPr lang="en-US" sz="1200" b="0" i="0" dirty="0" err="1">
                <a:effectLst/>
                <a:latin typeface="Roboto" panose="02000000000000000000" pitchFamily="2" charset="0"/>
              </a:rPr>
              <a:t>num_insurance_companies</a:t>
            </a:r>
            <a:r>
              <a:rPr lang="en-US" sz="1200" b="0" i="0" dirty="0">
                <a:effectLst/>
                <a:latin typeface="Roboto" panose="02000000000000000000" pitchFamily="2" charset="0"/>
              </a:rPr>
              <a:t>, and </a:t>
            </a:r>
            <a:r>
              <a:rPr lang="en-US" sz="1200" b="0" i="0" dirty="0" err="1">
                <a:effectLst/>
                <a:latin typeface="Roboto" panose="02000000000000000000" pitchFamily="2" charset="0"/>
              </a:rPr>
              <a:t>insurance_patient_ratio</a:t>
            </a:r>
            <a:r>
              <a:rPr lang="en-US" sz="1200" b="0" i="0" dirty="0">
                <a:effectLst/>
                <a:latin typeface="Roboto" panose="02000000000000000000" pitchFamily="2" charset="0"/>
              </a:rPr>
              <a:t>, the stored procedure should also find the </a:t>
            </a:r>
            <a:r>
              <a:rPr lang="en-US" sz="1200" b="0" i="0" dirty="0" err="1">
                <a:effectLst/>
                <a:latin typeface="Roboto" panose="02000000000000000000" pitchFamily="2" charset="0"/>
              </a:rPr>
              <a:t>avg_insurance_patient_ratio</a:t>
            </a:r>
            <a:r>
              <a:rPr lang="en-US" sz="1200" b="0" i="0" dirty="0">
                <a:effectLst/>
                <a:latin typeface="Roboto" panose="02000000000000000000" pitchFamily="2" charset="0"/>
              </a:rPr>
              <a:t> and if the </a:t>
            </a:r>
            <a:r>
              <a:rPr lang="en-US" sz="1200" b="0" i="0" dirty="0" err="1">
                <a:effectLst/>
                <a:latin typeface="Roboto" panose="02000000000000000000" pitchFamily="2" charset="0"/>
              </a:rPr>
              <a:t>insurance_patient_ratio</a:t>
            </a:r>
            <a:r>
              <a:rPr lang="en-US" sz="1200" b="0" i="0" dirty="0">
                <a:effectLst/>
                <a:latin typeface="Roboto" panose="02000000000000000000" pitchFamily="2" charset="0"/>
              </a:rPr>
              <a:t> of the given state is less than the </a:t>
            </a:r>
            <a:r>
              <a:rPr lang="en-US" sz="1200" b="0" i="0" dirty="0" err="1">
                <a:effectLst/>
                <a:latin typeface="Roboto" panose="02000000000000000000" pitchFamily="2" charset="0"/>
              </a:rPr>
              <a:t>avg_insurance_patient_ratio</a:t>
            </a:r>
            <a:r>
              <a:rPr lang="en-US" sz="1200" b="0" i="0" dirty="0">
                <a:effectLst/>
                <a:latin typeface="Roboto" panose="02000000000000000000" pitchFamily="2" charset="0"/>
              </a:rPr>
              <a:t> then it Recommendation section can have the value "Recommended" otherwise the value can be "Not Recommended".</a:t>
            </a:r>
            <a:endParaRPr lang="en-IN" sz="1200" dirty="0"/>
          </a:p>
        </p:txBody>
      </p:sp>
    </p:spTree>
    <p:extLst>
      <p:ext uri="{BB962C8B-B14F-4D97-AF65-F5344CB8AC3E}">
        <p14:creationId xmlns:p14="http://schemas.microsoft.com/office/powerpoint/2010/main" val="241764984"/>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Parcel</Template>
  <TotalTime>1832</TotalTime>
  <Words>1168</Words>
  <Application>Microsoft Office PowerPoint</Application>
  <PresentationFormat>Widescreen</PresentationFormat>
  <Paragraphs>87</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Aptos Narrow</vt:lpstr>
      <vt:lpstr>Arial</vt:lpstr>
      <vt:lpstr>Calibri</vt:lpstr>
      <vt:lpstr>Gill Sans MT</vt:lpstr>
      <vt:lpstr>Roboto</vt:lpstr>
      <vt:lpstr>Parcel</vt:lpstr>
      <vt:lpstr>PowerPoint Presentation</vt:lpstr>
      <vt:lpstr>PowerPoint Presentation</vt:lpstr>
      <vt:lpstr>Tools and Technologies Used: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Angel Jackson</dc:creator>
  <cp:lastModifiedBy>Prajakta Akhade</cp:lastModifiedBy>
  <cp:revision>63</cp:revision>
  <dcterms:created xsi:type="dcterms:W3CDTF">2022-12-05T10:10:22Z</dcterms:created>
  <dcterms:modified xsi:type="dcterms:W3CDTF">2023-10-02T10:24:35Z</dcterms:modified>
</cp:coreProperties>
</file>