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1475E3-C3A0-4EA5-97F1-174A99597A6D}" v="2" dt="2022-03-11T14:42:29.914"/>
    <p1510:client id="{B4A0BD44-D7D0-4549-E504-2E88DA9F421E}" v="10" dt="2022-03-11T14:15:01.9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i, Prajakta Prashant" userId="S::prajakta.prashant.joshi@sap.com::001bc4a0-a5bd-4455-ac6c-9db7e5c15991" providerId="AD" clId="Web-{9C1475E3-C3A0-4EA5-97F1-174A99597A6D}"/>
    <pc:docChg chg="modSld">
      <pc:chgData name="Joshi, Prajakta Prashant" userId="S::prajakta.prashant.joshi@sap.com::001bc4a0-a5bd-4455-ac6c-9db7e5c15991" providerId="AD" clId="Web-{9C1475E3-C3A0-4EA5-97F1-174A99597A6D}" dt="2022-03-11T14:42:29.914" v="1" actId="1076"/>
      <pc:docMkLst>
        <pc:docMk/>
      </pc:docMkLst>
      <pc:sldChg chg="modSp">
        <pc:chgData name="Joshi, Prajakta Prashant" userId="S::prajakta.prashant.joshi@sap.com::001bc4a0-a5bd-4455-ac6c-9db7e5c15991" providerId="AD" clId="Web-{9C1475E3-C3A0-4EA5-97F1-174A99597A6D}" dt="2022-03-11T14:42:29.914" v="1" actId="1076"/>
        <pc:sldMkLst>
          <pc:docMk/>
          <pc:sldMk cId="430534620" sldId="261"/>
        </pc:sldMkLst>
        <pc:spChg chg="mod">
          <ac:chgData name="Joshi, Prajakta Prashant" userId="S::prajakta.prashant.joshi@sap.com::001bc4a0-a5bd-4455-ac6c-9db7e5c15991" providerId="AD" clId="Web-{9C1475E3-C3A0-4EA5-97F1-174A99597A6D}" dt="2022-03-11T14:42:29.914" v="1" actId="1076"/>
          <ac:spMkLst>
            <pc:docMk/>
            <pc:sldMk cId="430534620" sldId="261"/>
            <ac:spMk id="4" creationId="{9455DD87-E96C-4A20-8C9A-3919513775D2}"/>
          </ac:spMkLst>
        </pc:spChg>
      </pc:sldChg>
    </pc:docChg>
  </pc:docChgLst>
  <pc:docChgLst>
    <pc:chgData name="Sinha, Pratyush" userId="S::pratyush.sinha01@sap.com::127d360a-b22e-4eae-b506-0f544afeb8d8" providerId="AD" clId="Web-{B4A0BD44-D7D0-4549-E504-2E88DA9F421E}"/>
    <pc:docChg chg="modSld">
      <pc:chgData name="Sinha, Pratyush" userId="S::pratyush.sinha01@sap.com::127d360a-b22e-4eae-b506-0f544afeb8d8" providerId="AD" clId="Web-{B4A0BD44-D7D0-4549-E504-2E88DA9F421E}" dt="2022-03-11T14:15:01.975" v="5" actId="14100"/>
      <pc:docMkLst>
        <pc:docMk/>
      </pc:docMkLst>
      <pc:sldChg chg="modSp">
        <pc:chgData name="Sinha, Pratyush" userId="S::pratyush.sinha01@sap.com::127d360a-b22e-4eae-b506-0f544afeb8d8" providerId="AD" clId="Web-{B4A0BD44-D7D0-4549-E504-2E88DA9F421E}" dt="2022-03-11T14:15:01.975" v="5" actId="14100"/>
        <pc:sldMkLst>
          <pc:docMk/>
          <pc:sldMk cId="3668128801" sldId="259"/>
        </pc:sldMkLst>
        <pc:spChg chg="mod">
          <ac:chgData name="Sinha, Pratyush" userId="S::pratyush.sinha01@sap.com::127d360a-b22e-4eae-b506-0f544afeb8d8" providerId="AD" clId="Web-{B4A0BD44-D7D0-4549-E504-2E88DA9F421E}" dt="2022-03-11T14:15:01.975" v="5" actId="14100"/>
          <ac:spMkLst>
            <pc:docMk/>
            <pc:sldMk cId="3668128801" sldId="259"/>
            <ac:spMk id="2" creationId="{A1BCC730-D76A-4242-84C0-C63D274D656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05A9E-CDE5-4EF5-AB93-DDDC51C12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DC70BE-8E8A-42CC-B261-253DFD58B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2C03E-259F-4C22-AFDD-4883DB826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1CD8-85F7-4818-9D00-82B6206927ED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75964-C902-4013-8528-BAEBB41E8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C53B6-A0EE-4BE0-91D5-44730550F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2404-BC3B-4BDE-B9C4-646F3456AF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459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A55DF-6FF4-47B5-AB83-329B7743B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3FA8C2-1981-4B26-9150-8CFF8D83A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B3626-3DFF-4B10-8DA1-645E06B04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1CD8-85F7-4818-9D00-82B6206927ED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4AAF1-5A37-4881-B61A-2EC61649E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0CB53-A331-49EB-B3FD-868CE97AA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2404-BC3B-4BDE-B9C4-646F3456AF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223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83ADC1-C390-4A47-AE49-2C58AA83BA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0F8C93-C3A3-4943-8F45-936D1F247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B8B03-8AFE-4B5A-89FB-2C517C5DF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1CD8-85F7-4818-9D00-82B6206927ED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66B86-89BC-4953-ABF8-C8AE5862A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AE463-8877-4671-9448-3CF923DE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2404-BC3B-4BDE-B9C4-646F3456AF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187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B9E66-69DA-4508-AEB7-537D56086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54A4C-ACC6-4B53-A098-E66612CA3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0F8EC-598D-411C-BAE7-E04AC651A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1CD8-85F7-4818-9D00-82B6206927ED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2CF1C-5EAE-499F-913F-264EB3251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3DEFD-2323-4AA3-AB15-87434BACF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2404-BC3B-4BDE-B9C4-646F3456AF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019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8C7C8-0EE4-4D69-A6DB-10DCC5A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B3F68-EDB3-4F28-B1F3-C30BFC489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DC3A5-A2F1-41C6-832F-910CC6B87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1CD8-85F7-4818-9D00-82B6206927ED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8C364-98DE-4440-8B4D-3594EC8B0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FDA1F-1EDE-4108-8360-47CBFA939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2404-BC3B-4BDE-B9C4-646F3456AF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900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C6D9B-7250-41A8-BD88-3C19FD9B8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5EBD1-035B-48ED-89ED-2FBE3B5214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3AE1A4-4E60-4C1D-BAD1-DA06D0D73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8DA434-EC69-4D10-9FD1-1ACFB21BA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1CD8-85F7-4818-9D00-82B6206927ED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78A9DA-6BAF-4ADA-924B-B9B30B552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E186BA-6F96-441F-9B40-1803BB287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2404-BC3B-4BDE-B9C4-646F3456AF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029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43DAF-2A58-407A-8D66-47A69C284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8777C-0D67-4A84-BD63-B43C8FDFA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FE7D4-FB4D-4353-B722-AE18C665E6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EFA8C8-09C7-452D-AEB7-D6DF17A242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384B81-AC8E-45D5-825A-A456E2079E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6B8F3C-DD44-467D-87A8-A5E36A01D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1CD8-85F7-4818-9D00-82B6206927ED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14C5C6-3763-427A-A4F7-FD7151307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506DD5-1238-4CCB-B686-82E65CF9B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2404-BC3B-4BDE-B9C4-646F3456AF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757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28A31-A78E-4148-8F67-2E4423EF6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3F27D9-0207-40A8-9A37-540857819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1CD8-85F7-4818-9D00-82B6206927ED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296A90-085A-48E5-BFAE-5BE8B6DE0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78E2FC-2577-4852-8047-276DF9C0F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2404-BC3B-4BDE-B9C4-646F3456AF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141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4CC62B-2523-48CD-AAEE-871E9CADC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1CD8-85F7-4818-9D00-82B6206927ED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630C1-09A2-426D-887C-59B3A7DF9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CB3002-6286-4871-BA19-3B66D4D6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2404-BC3B-4BDE-B9C4-646F3456AF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405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96030-1E7F-43BD-BFE5-CE27F5A72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558FE-9F35-47E6-B78A-D06321D20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D951B2-7A4D-4329-B40E-948607B27B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6CCA4F-D6A6-447F-8B48-EC66E604A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1CD8-85F7-4818-9D00-82B6206927ED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BBD774-94AB-4908-A3DD-9BAE8DDF8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586BF-7146-4A68-BB34-9AB3A16D4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2404-BC3B-4BDE-B9C4-646F3456AF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520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1395B-CB25-45FB-9521-DBA9BD6F0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6AC177-B9EF-470B-8735-72DC366525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EB64AF-94A0-4BBE-9415-2F9EC705B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86B72B-D173-40D4-9FC8-8FF97B317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1CD8-85F7-4818-9D00-82B6206927ED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29C22-6F4D-4C79-8A70-A7B923290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88F30-C1DB-4B1A-AF22-94A2417F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2404-BC3B-4BDE-B9C4-646F3456AF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874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43D59D-A6A3-4A9C-A01B-CF6AD4558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305DD-4E3B-44E7-BA8A-2A6B6584B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539A8-A623-4F05-A7BF-B7142430A7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E1CD8-85F7-4818-9D00-82B6206927ED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8585B-6A92-4E39-B95B-64286F98A8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B0923-106D-4AF9-881B-E628608B91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F2404-BC3B-4BDE-B9C4-646F3456AF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48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54D275-6F85-4892-ACF0-7665F8E50A4B}"/>
              </a:ext>
            </a:extLst>
          </p:cNvPr>
          <p:cNvSpPr txBox="1"/>
          <p:nvPr/>
        </p:nvSpPr>
        <p:spPr>
          <a:xfrm>
            <a:off x="2590800" y="723900"/>
            <a:ext cx="74009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>
                <a:solidFill>
                  <a:schemeClr val="bg1"/>
                </a:solidFill>
              </a:rPr>
              <a:t>GAME OF FORKS</a:t>
            </a:r>
            <a:endParaRPr lang="en-IN" sz="800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C01679-77DD-4CE8-B8C7-A91C14A10CE4}"/>
              </a:ext>
            </a:extLst>
          </p:cNvPr>
          <p:cNvSpPr txBox="1"/>
          <p:nvPr/>
        </p:nvSpPr>
        <p:spPr>
          <a:xfrm>
            <a:off x="4238625" y="4772025"/>
            <a:ext cx="369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PRESENTS</a:t>
            </a:r>
            <a:endParaRPr lang="en-IN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7BF20D-DE6E-41EB-99D4-EF7555C21F5D}"/>
              </a:ext>
            </a:extLst>
          </p:cNvPr>
          <p:cNvSpPr txBox="1"/>
          <p:nvPr/>
        </p:nvSpPr>
        <p:spPr>
          <a:xfrm>
            <a:off x="3238500" y="5181600"/>
            <a:ext cx="5676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>
                <a:solidFill>
                  <a:schemeClr val="bg1"/>
                </a:solidFill>
              </a:rPr>
              <a:t>GIT &amp; GITHUB</a:t>
            </a:r>
            <a:endParaRPr lang="en-IN" sz="540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D10D3E-C3CE-4DB2-9DBC-69E92E89F1E4}"/>
              </a:ext>
            </a:extLst>
          </p:cNvPr>
          <p:cNvSpPr txBox="1"/>
          <p:nvPr/>
        </p:nvSpPr>
        <p:spPr>
          <a:xfrm>
            <a:off x="9572625" y="6257925"/>
            <a:ext cx="338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DEVOPS ASSIGNMENT 1</a:t>
            </a:r>
            <a:endParaRPr lang="en-I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097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19000" detail="10"/>
                    </a14:imgEffect>
                  </a14:imgLayer>
                </a14:imgProps>
              </a:ext>
            </a:extLst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55DD87-E96C-4A20-8C9A-3919513775D2}"/>
              </a:ext>
            </a:extLst>
          </p:cNvPr>
          <p:cNvSpPr txBox="1"/>
          <p:nvPr/>
        </p:nvSpPr>
        <p:spPr>
          <a:xfrm>
            <a:off x="1666240" y="599440"/>
            <a:ext cx="6045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/>
              <a:t>MEMBERS</a:t>
            </a:r>
            <a:endParaRPr lang="en-IN" sz="66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28D889-E3E9-49E4-AEFD-7E02444BB0D0}"/>
              </a:ext>
            </a:extLst>
          </p:cNvPr>
          <p:cNvSpPr txBox="1"/>
          <p:nvPr/>
        </p:nvSpPr>
        <p:spPr>
          <a:xfrm>
            <a:off x="1300480" y="1706880"/>
            <a:ext cx="5283200" cy="220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/>
              <a:t>Arfa Farooq</a:t>
            </a:r>
            <a:r>
              <a:rPr lang="en-US" sz="2400">
                <a:ea typeface="+mn-lt"/>
                <a:cs typeface="+mn-lt"/>
              </a:rPr>
              <a:t>(2021sp93035)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/>
              <a:t>Prajakta Prashant Joshi</a:t>
            </a:r>
            <a:r>
              <a:rPr lang="en-US" sz="2400">
                <a:ea typeface="+mn-lt"/>
                <a:cs typeface="+mn-lt"/>
              </a:rPr>
              <a:t>(2021sp93005)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/>
              <a:t>Pratyush Sinha</a:t>
            </a:r>
            <a:r>
              <a:rPr lang="en-US" sz="2400">
                <a:ea typeface="+mn-lt"/>
                <a:cs typeface="+mn-lt"/>
              </a:rPr>
              <a:t>(2021sp93070)</a:t>
            </a:r>
          </a:p>
        </p:txBody>
      </p:sp>
    </p:spTree>
    <p:extLst>
      <p:ext uri="{BB962C8B-B14F-4D97-AF65-F5344CB8AC3E}">
        <p14:creationId xmlns:p14="http://schemas.microsoft.com/office/powerpoint/2010/main" val="4008906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19000" detail="10"/>
                    </a14:imgEffect>
                  </a14:imgLayer>
                </a14:imgProps>
              </a:ext>
            </a:extLst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55DD87-E96C-4A20-8C9A-3919513775D2}"/>
              </a:ext>
            </a:extLst>
          </p:cNvPr>
          <p:cNvSpPr txBox="1"/>
          <p:nvPr/>
        </p:nvSpPr>
        <p:spPr>
          <a:xfrm>
            <a:off x="1666240" y="599440"/>
            <a:ext cx="6045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/>
              <a:t>AGENDA</a:t>
            </a:r>
            <a:endParaRPr lang="en-IN" sz="66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28D889-E3E9-49E4-AEFD-7E02444BB0D0}"/>
              </a:ext>
            </a:extLst>
          </p:cNvPr>
          <p:cNvSpPr txBox="1"/>
          <p:nvPr/>
        </p:nvSpPr>
        <p:spPr>
          <a:xfrm>
            <a:off x="1300480" y="1706880"/>
            <a:ext cx="5283200" cy="1466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>
                <a:ea typeface="+mn-lt"/>
                <a:cs typeface="+mn-lt"/>
              </a:rPr>
              <a:t>DEMO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>
                <a:ea typeface="+mn-lt"/>
                <a:cs typeface="+mn-lt"/>
              </a:rPr>
              <a:t>CASE STUDY</a:t>
            </a:r>
          </a:p>
        </p:txBody>
      </p:sp>
    </p:spTree>
    <p:extLst>
      <p:ext uri="{BB962C8B-B14F-4D97-AF65-F5344CB8AC3E}">
        <p14:creationId xmlns:p14="http://schemas.microsoft.com/office/powerpoint/2010/main" val="1502981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19000" detail="10"/>
                    </a14:imgEffect>
                  </a14:imgLayer>
                </a14:imgProps>
              </a:ext>
            </a:extLst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55DD87-E96C-4A20-8C9A-3919513775D2}"/>
              </a:ext>
            </a:extLst>
          </p:cNvPr>
          <p:cNvSpPr txBox="1"/>
          <p:nvPr/>
        </p:nvSpPr>
        <p:spPr>
          <a:xfrm>
            <a:off x="1666240" y="599440"/>
            <a:ext cx="6045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/>
              <a:t>DEMO</a:t>
            </a:r>
            <a:endParaRPr lang="en-IN" sz="6600" b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BCC730-D76A-4242-84C0-C63D274D656E}"/>
              </a:ext>
            </a:extLst>
          </p:cNvPr>
          <p:cNvSpPr txBox="1"/>
          <p:nvPr/>
        </p:nvSpPr>
        <p:spPr>
          <a:xfrm>
            <a:off x="701976" y="1780540"/>
            <a:ext cx="10910770" cy="499624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Bef>
                <a:spcPts val="1000"/>
              </a:spcBef>
            </a:pPr>
            <a:r>
              <a:rPr lang="en-US" b="1">
                <a:latin typeface="Times New Roman"/>
                <a:cs typeface="Times New Roman"/>
              </a:rPr>
              <a:t>git </a:t>
            </a:r>
            <a:r>
              <a:rPr lang="en-US" b="1" err="1">
                <a:latin typeface="Times New Roman"/>
                <a:cs typeface="Times New Roman"/>
              </a:rPr>
              <a:t>init</a:t>
            </a:r>
            <a:r>
              <a:rPr lang="en-IN" b="1">
                <a:latin typeface="Times New Roman"/>
                <a:cs typeface="Times New Roman"/>
              </a:rPr>
              <a:t> </a:t>
            </a:r>
            <a:r>
              <a:rPr lang="en-IN">
                <a:latin typeface="Times New Roman"/>
                <a:cs typeface="Times New Roman"/>
              </a:rPr>
              <a:t>: </a:t>
            </a:r>
            <a:r>
              <a:rPr lang="en-US">
                <a:latin typeface="Times New Roman"/>
                <a:cs typeface="Times New Roman"/>
              </a:rPr>
              <a:t>To initialize a git repo on any project, open the terminal in the project location and write this command.</a:t>
            </a:r>
            <a:endParaRPr lang="en-US">
              <a:ea typeface="+mn-lt"/>
              <a:cs typeface="+mn-lt"/>
            </a:endParaRPr>
          </a:p>
          <a:p>
            <a:pPr>
              <a:spcBef>
                <a:spcPts val="1000"/>
              </a:spcBef>
            </a:pPr>
            <a:r>
              <a:rPr lang="en-US" b="1">
                <a:latin typeface="Times New Roman"/>
                <a:cs typeface="Times New Roman"/>
              </a:rPr>
              <a:t>git status </a:t>
            </a:r>
            <a:r>
              <a:rPr lang="en-US">
                <a:latin typeface="Times New Roman"/>
                <a:cs typeface="Times New Roman"/>
              </a:rPr>
              <a:t>: To see the list of un-staged changes, i.e., modified or is new</a:t>
            </a:r>
            <a:endParaRPr lang="en-US">
              <a:ea typeface="+mn-lt"/>
              <a:cs typeface="+mn-lt"/>
            </a:endParaRPr>
          </a:p>
          <a:p>
            <a:pPr>
              <a:spcBef>
                <a:spcPts val="1000"/>
              </a:spcBef>
            </a:pPr>
            <a:r>
              <a:rPr lang="en-US" b="1">
                <a:latin typeface="Times New Roman"/>
                <a:cs typeface="Times New Roman"/>
              </a:rPr>
              <a:t>git add</a:t>
            </a:r>
            <a:r>
              <a:rPr lang="en-US">
                <a:latin typeface="Times New Roman"/>
                <a:cs typeface="Times New Roman"/>
              </a:rPr>
              <a:t> : Adds the new or modified files to staging area for inclusion in the next commit from the current directory.</a:t>
            </a:r>
            <a:endParaRPr lang="en-US">
              <a:ea typeface="+mn-lt"/>
              <a:cs typeface="+mn-lt"/>
            </a:endParaRPr>
          </a:p>
          <a:p>
            <a:pPr>
              <a:spcBef>
                <a:spcPts val="1000"/>
              </a:spcBef>
            </a:pPr>
            <a:r>
              <a:rPr lang="en-US" b="1">
                <a:latin typeface="Times New Roman"/>
                <a:cs typeface="Times New Roman"/>
              </a:rPr>
              <a:t>git diff</a:t>
            </a:r>
            <a:r>
              <a:rPr lang="en-US">
                <a:latin typeface="Times New Roman"/>
                <a:cs typeface="Times New Roman"/>
              </a:rPr>
              <a:t> : displays the difference not added to index </a:t>
            </a:r>
            <a:r>
              <a:rPr lang="en-US" i="1">
                <a:latin typeface="Times New Roman"/>
                <a:cs typeface="Times New Roman"/>
              </a:rPr>
              <a:t>(index is a staging area between the working directory and repository)</a:t>
            </a:r>
            <a:endParaRPr lang="en-US">
              <a:ea typeface="+mn-lt"/>
              <a:cs typeface="+mn-lt"/>
            </a:endParaRPr>
          </a:p>
          <a:p>
            <a:pPr>
              <a:spcBef>
                <a:spcPts val="1000"/>
              </a:spcBef>
            </a:pPr>
            <a:r>
              <a:rPr lang="en-US" b="1">
                <a:latin typeface="Times New Roman"/>
                <a:cs typeface="Times New Roman"/>
              </a:rPr>
              <a:t>git commit -m "Short msg" -m "optional detailed Message" : </a:t>
            </a:r>
            <a:r>
              <a:rPr lang="en-US">
                <a:latin typeface="Times New Roman"/>
                <a:cs typeface="Times New Roman"/>
              </a:rPr>
              <a:t>Stores the staged changes in a new commit along    with a log messages.</a:t>
            </a:r>
            <a:endParaRPr lang="en-US">
              <a:ea typeface="+mn-lt"/>
              <a:cs typeface="+mn-lt"/>
            </a:endParaRPr>
          </a:p>
          <a:p>
            <a:pPr>
              <a:spcBef>
                <a:spcPts val="1000"/>
              </a:spcBef>
            </a:pPr>
            <a:r>
              <a:rPr lang="en-US" b="1">
                <a:latin typeface="Times New Roman"/>
                <a:cs typeface="Times New Roman"/>
              </a:rPr>
              <a:t>git remote add origin &lt;</a:t>
            </a:r>
            <a:r>
              <a:rPr lang="en-US" b="1" err="1">
                <a:latin typeface="Times New Roman"/>
                <a:cs typeface="Times New Roman"/>
              </a:rPr>
              <a:t>remote_Url</a:t>
            </a:r>
            <a:r>
              <a:rPr lang="en-US" b="1">
                <a:latin typeface="Times New Roman"/>
                <a:cs typeface="Times New Roman"/>
              </a:rPr>
              <a:t>&gt;  : </a:t>
            </a:r>
            <a:r>
              <a:rPr lang="en-US">
                <a:latin typeface="Times New Roman"/>
                <a:cs typeface="Times New Roman"/>
              </a:rPr>
              <a:t>It adds a new remote in the directory our repo is stored at. </a:t>
            </a:r>
            <a:br>
              <a:rPr lang="en-US">
                <a:latin typeface="Times New Roman"/>
                <a:cs typeface="Times New Roman"/>
              </a:rPr>
            </a:br>
            <a:r>
              <a:rPr lang="en-US">
                <a:latin typeface="Times New Roman"/>
                <a:cs typeface="Times New Roman"/>
              </a:rPr>
              <a:t>Here origin is remote name. We can check the remote URL using </a:t>
            </a:r>
            <a:r>
              <a:rPr lang="en-US" b="1" i="1">
                <a:latin typeface="Times New Roman"/>
                <a:cs typeface="Times New Roman"/>
              </a:rPr>
              <a:t>git remote –v</a:t>
            </a:r>
            <a:endParaRPr lang="en-US">
              <a:ea typeface="+mn-lt"/>
              <a:cs typeface="+mn-lt"/>
            </a:endParaRPr>
          </a:p>
          <a:p>
            <a:pPr>
              <a:spcBef>
                <a:spcPts val="1000"/>
              </a:spcBef>
            </a:pPr>
            <a:r>
              <a:rPr lang="en-IN" b="1">
                <a:latin typeface="Times New Roman"/>
                <a:cs typeface="Times New Roman"/>
              </a:rPr>
              <a:t>git push --set-upstream origin &lt;</a:t>
            </a:r>
            <a:r>
              <a:rPr lang="en-IN" b="1" err="1">
                <a:latin typeface="Times New Roman"/>
                <a:cs typeface="Times New Roman"/>
              </a:rPr>
              <a:t>branch_name</a:t>
            </a:r>
            <a:r>
              <a:rPr lang="en-IN" b="1">
                <a:latin typeface="Times New Roman"/>
                <a:cs typeface="Times New Roman"/>
              </a:rPr>
              <a:t>&gt; : </a:t>
            </a:r>
            <a:r>
              <a:rPr lang="en-IN">
                <a:latin typeface="Times New Roman"/>
                <a:cs typeface="Times New Roman"/>
              </a:rPr>
              <a:t>To </a:t>
            </a:r>
            <a:r>
              <a:rPr lang="en-US">
                <a:latin typeface="Times New Roman"/>
                <a:cs typeface="Times New Roman"/>
              </a:rPr>
              <a:t>set a remote branch for the current active local branch and push changes. </a:t>
            </a:r>
            <a:endParaRPr lang="en-US">
              <a:ea typeface="+mn-lt"/>
              <a:cs typeface="+mn-lt"/>
            </a:endParaRPr>
          </a:p>
          <a:p>
            <a:pPr>
              <a:spcBef>
                <a:spcPts val="1000"/>
              </a:spcBef>
            </a:pPr>
            <a:r>
              <a:rPr lang="en-IN" b="1">
                <a:latin typeface="Times New Roman"/>
                <a:cs typeface="Times New Roman"/>
              </a:rPr>
              <a:t>git pull --set-upstream origin &lt;</a:t>
            </a:r>
            <a:r>
              <a:rPr lang="en-IN" b="1" err="1">
                <a:latin typeface="Times New Roman"/>
                <a:cs typeface="Times New Roman"/>
              </a:rPr>
              <a:t>branch_name</a:t>
            </a:r>
            <a:r>
              <a:rPr lang="en-IN" b="1">
                <a:latin typeface="Times New Roman"/>
                <a:cs typeface="Times New Roman"/>
              </a:rPr>
              <a:t>&gt; : </a:t>
            </a:r>
            <a:r>
              <a:rPr lang="en-IN">
                <a:latin typeface="Times New Roman"/>
                <a:cs typeface="Times New Roman"/>
              </a:rPr>
              <a:t>To </a:t>
            </a:r>
            <a:r>
              <a:rPr lang="en-US">
                <a:latin typeface="Times New Roman"/>
                <a:cs typeface="Times New Roman"/>
              </a:rPr>
              <a:t>set a remote branch for the current active local branch and pull changes.</a:t>
            </a:r>
            <a:endParaRPr lang="en-US">
              <a:ea typeface="+mn-lt"/>
              <a:cs typeface="+mn-lt"/>
            </a:endParaRPr>
          </a:p>
          <a:p>
            <a:pPr>
              <a:spcBef>
                <a:spcPts val="1000"/>
              </a:spcBef>
            </a:pPr>
            <a:r>
              <a:rPr lang="en-US" i="1">
                <a:latin typeface="Times New Roman"/>
                <a:cs typeface="Times New Roman"/>
              </a:rPr>
              <a:t>*Setting up the upstream is only required once.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128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19000" detail="10"/>
                    </a14:imgEffect>
                  </a14:imgLayer>
                </a14:imgProps>
              </a:ext>
            </a:extLst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55DD87-E96C-4A20-8C9A-3919513775D2}"/>
              </a:ext>
            </a:extLst>
          </p:cNvPr>
          <p:cNvSpPr txBox="1"/>
          <p:nvPr/>
        </p:nvSpPr>
        <p:spPr>
          <a:xfrm>
            <a:off x="1666240" y="2149126"/>
            <a:ext cx="6045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/>
              <a:t>CASE STUDY</a:t>
            </a:r>
            <a:endParaRPr lang="en-IN" sz="6600" b="1"/>
          </a:p>
        </p:txBody>
      </p:sp>
    </p:spTree>
    <p:extLst>
      <p:ext uri="{BB962C8B-B14F-4D97-AF65-F5344CB8AC3E}">
        <p14:creationId xmlns:p14="http://schemas.microsoft.com/office/powerpoint/2010/main" val="430534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19000" detail="10"/>
                    </a14:imgEffect>
                  </a14:imgLayer>
                </a14:imgProps>
              </a:ext>
            </a:extLst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55DD87-E96C-4A20-8C9A-3919513775D2}"/>
              </a:ext>
            </a:extLst>
          </p:cNvPr>
          <p:cNvSpPr txBox="1"/>
          <p:nvPr/>
        </p:nvSpPr>
        <p:spPr>
          <a:xfrm>
            <a:off x="3911600" y="4104640"/>
            <a:ext cx="6045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/>
              <a:t>THANKYOU!!</a:t>
            </a:r>
            <a:endParaRPr lang="en-IN" sz="66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ECCB78-F012-4231-9900-52E342FCB38D}"/>
              </a:ext>
            </a:extLst>
          </p:cNvPr>
          <p:cNvSpPr txBox="1"/>
          <p:nvPr/>
        </p:nvSpPr>
        <p:spPr>
          <a:xfrm>
            <a:off x="3657600" y="1818640"/>
            <a:ext cx="488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OPEN TO QUESTIONS!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674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Joshi, Prajakta Prashant</dc:creator>
  <cp:revision>1</cp:revision>
  <dcterms:created xsi:type="dcterms:W3CDTF">2022-03-11T06:56:23Z</dcterms:created>
  <dcterms:modified xsi:type="dcterms:W3CDTF">2022-03-11T14:43:07Z</dcterms:modified>
</cp:coreProperties>
</file>