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5798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Georgia</vt:lpstr>
      <vt:lpstr>Trebuchet MS</vt:lpstr>
      <vt:lpstr>Slipstream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2014-09-16T21:39:42Z</dcterms:created>
  <dcterms:modified xsi:type="dcterms:W3CDTF">2014-09-16T21:39:55Z</dcterms:modified>
</cp:coreProperties>
</file>