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9/16/2014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1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2014-09-16T21:34:41Z</dcterms:created>
  <dcterms:modified xsi:type="dcterms:W3CDTF">2014-09-16T21:34:53Z</dcterms:modified>
</cp:coreProperties>
</file>