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Rectangle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170ADD11-4055-44D3-AD09-D611CD509B89}" type="slidenum">
              <a:rPr kumimoji="0" lang="en-US" smtClean="0"/>
              <a:pPr algn="r" eaLnBrk="1" latinLnBrk="0" hangingPunct="1"/>
              <a:t>‹#›</a:t>
            </a:fld>
            <a:endParaRPr kumimoji="0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2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lligraphy">
  <a:themeElements>
    <a:clrScheme name="Calligraphy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Calligraphy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lligraph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华文行楷</vt:lpstr>
      <vt:lpstr>Wingdings 2</vt:lpstr>
      <vt:lpstr>Calligraphy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2014-09-16T21:31:33Z</dcterms:created>
  <dcterms:modified xsi:type="dcterms:W3CDTF">2014-09-16T21:31:50Z</dcterms:modified>
</cp:coreProperties>
</file>