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7" r:id="rId13"/>
    <p:sldId id="272" r:id="rId14"/>
    <p:sldId id="269" r:id="rId15"/>
    <p:sldId id="270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B961-E186-47FF-8CA1-1EA4A24A9D5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2F9-E05E-4482-AA4C-43A66B0C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B961-E186-47FF-8CA1-1EA4A24A9D5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2F9-E05E-4482-AA4C-43A66B0C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0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B961-E186-47FF-8CA1-1EA4A24A9D5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2F9-E05E-4482-AA4C-43A66B0C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2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B961-E186-47FF-8CA1-1EA4A24A9D5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2F9-E05E-4482-AA4C-43A66B0C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B961-E186-47FF-8CA1-1EA4A24A9D5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2F9-E05E-4482-AA4C-43A66B0C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B961-E186-47FF-8CA1-1EA4A24A9D5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2F9-E05E-4482-AA4C-43A66B0C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8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B961-E186-47FF-8CA1-1EA4A24A9D5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2F9-E05E-4482-AA4C-43A66B0C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2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B961-E186-47FF-8CA1-1EA4A24A9D5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2F9-E05E-4482-AA4C-43A66B0C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4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B961-E186-47FF-8CA1-1EA4A24A9D5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2F9-E05E-4482-AA4C-43A66B0C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B961-E186-47FF-8CA1-1EA4A24A9D5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2F9-E05E-4482-AA4C-43A66B0C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B961-E186-47FF-8CA1-1EA4A24A9D5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B2F9-E05E-4482-AA4C-43A66B0C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B961-E186-47FF-8CA1-1EA4A24A9D5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B2F9-E05E-4482-AA4C-43A66B0C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5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1" y="0"/>
            <a:ext cx="12192000" cy="685800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39411" y="594439"/>
            <a:ext cx="11075349" cy="584961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AMDOCS GENAI GRADUATE HACKATHON </a:t>
            </a: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Tahoma" panose="020B0604030504040204" pitchFamily="34" charset="0"/>
                <a:cs typeface="Tahoma" panose="020B0604030504040204" pitchFamily="34" charset="0"/>
              </a:rPr>
              <a:t>2024-25</a:t>
            </a:r>
          </a:p>
          <a:p>
            <a:endParaRPr lang="en-US" sz="3200" dirty="0" smtClean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AUTHENCHECK : Misinformation Detection And </a:t>
            </a:r>
          </a:p>
          <a:p>
            <a:pPr lvl="0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Fact-checking On Social Media</a:t>
            </a:r>
          </a:p>
          <a:p>
            <a:pPr lvl="0"/>
            <a:endParaRPr lang="en-US" sz="28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endParaRPr lang="en-US" sz="28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NAME : SINGULARITY</a:t>
            </a:r>
          </a:p>
          <a:p>
            <a:pPr lvl="0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MEMBER NAME : PRAJAKTA GURAV</a:t>
            </a:r>
          </a:p>
          <a:p>
            <a:pPr lvl="0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39" y="329521"/>
            <a:ext cx="6418620" cy="52632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0557" y="1307506"/>
            <a:ext cx="2069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RSS feed describes Australia and England as most frequent occurring entities in the latest news.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34557" y="4127619"/>
            <a:ext cx="2256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of the words from Annabel Sutherland till Melbourne are the 2</a:t>
            </a:r>
            <a:r>
              <a:rPr lang="en-US" baseline="30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most occurring which have the same frequency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0" y="0"/>
            <a:ext cx="12192000" cy="275336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1840" y="509130"/>
            <a:ext cx="1040384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</a:p>
          <a:p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(Local deployment session)</a:t>
            </a:r>
          </a:p>
          <a:p>
            <a:endParaRPr lang="en-US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NGROK (External sources)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expose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locally running web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endParaRPr lang="en-US" b="0" dirty="0" smtClean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Weights and Biases / Hugging Face (Real time Monitoring)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Evaluation</a:t>
            </a:r>
            <a:endParaRPr lang="en-US" b="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1840" y="2040120"/>
            <a:ext cx="63586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!python app.py to start the Flask API in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0" y="0"/>
            <a:ext cx="12192000" cy="488550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3" y="1081315"/>
            <a:ext cx="11886813" cy="2798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9428" y="418012"/>
            <a:ext cx="768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HUGGING FACE RESULTS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0" y="-1"/>
            <a:ext cx="12192000" cy="406254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63" y="4467496"/>
            <a:ext cx="4143969" cy="2176895"/>
          </a:xfrm>
          <a:prstGeom prst="rect">
            <a:avLst/>
          </a:prstGeom>
        </p:spPr>
      </p:pic>
      <p:sp>
        <p:nvSpPr>
          <p:cNvPr id="10" name="Curved Right Arrow 9"/>
          <p:cNvSpPr/>
          <p:nvPr/>
        </p:nvSpPr>
        <p:spPr>
          <a:xfrm>
            <a:off x="2251716" y="703942"/>
            <a:ext cx="1306286" cy="3239589"/>
          </a:xfrm>
          <a:prstGeom prst="curved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" y="81528"/>
            <a:ext cx="4268302" cy="2242209"/>
          </a:xfrm>
          <a:prstGeom prst="rect">
            <a:avLst/>
          </a:prstGeom>
        </p:spPr>
      </p:pic>
      <p:sp>
        <p:nvSpPr>
          <p:cNvPr id="13" name="Curved Right Arrow 12"/>
          <p:cNvSpPr/>
          <p:nvPr/>
        </p:nvSpPr>
        <p:spPr>
          <a:xfrm>
            <a:off x="6306449" y="3004705"/>
            <a:ext cx="1306286" cy="3239589"/>
          </a:xfrm>
          <a:prstGeom prst="curved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59" y="2405265"/>
            <a:ext cx="4069370" cy="21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0" y="0"/>
            <a:ext cx="12192000" cy="275336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32" y="3474856"/>
            <a:ext cx="5660570" cy="2973591"/>
          </a:xfrm>
          <a:prstGeom prst="rect">
            <a:avLst/>
          </a:prstGeom>
        </p:spPr>
      </p:pic>
      <p:sp>
        <p:nvSpPr>
          <p:cNvPr id="5" name="Curved Down Arrow 4"/>
          <p:cNvSpPr/>
          <p:nvPr/>
        </p:nvSpPr>
        <p:spPr>
          <a:xfrm rot="1238835">
            <a:off x="4663440" y="1450296"/>
            <a:ext cx="4637314" cy="1267233"/>
          </a:xfrm>
          <a:prstGeom prst="curved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6" y="91440"/>
            <a:ext cx="5969726" cy="313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73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0" y="0"/>
            <a:ext cx="12192000" cy="275336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2388" y="1469876"/>
            <a:ext cx="89987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FUTURE SCOPE</a:t>
            </a: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Accuracy of model with ML-NLP Algorithms and Tasks</a:t>
            </a: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Sources Deployment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MLFLOW Monitoring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Experiments 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fact checking with Web interface connection</a:t>
            </a:r>
          </a:p>
          <a:p>
            <a:endParaRPr lang="en-US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accuracy for Dynamic Dashboard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ultidocument 1"/>
          <p:cNvSpPr/>
          <p:nvPr/>
        </p:nvSpPr>
        <p:spPr>
          <a:xfrm>
            <a:off x="1" y="0"/>
            <a:ext cx="12192000" cy="685800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0" y="0"/>
            <a:ext cx="12192000" cy="605536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7682" y="1530863"/>
            <a:ext cx="11379517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7351" lvl="2" indent="-2857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Combating Digital Threats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Misinformation is a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pressing global issue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undermines trust, requiring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 and innovative solutions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7351" lvl="2" indent="-2857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Impact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enhancing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confidence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ensuring the content they consume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credible, verified, and transparent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7351" lvl="2" indent="-28575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Future-Ready Solution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with the need for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AI systems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can evolve with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patterns of misinformation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behaviors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0" y="0"/>
            <a:ext cx="12192000" cy="115824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6320" y="561535"/>
            <a:ext cx="6096000" cy="4830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1601" lvl="2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GRAPH  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5" y="1423206"/>
            <a:ext cx="11260021" cy="477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0" y="0"/>
            <a:ext cx="12192000" cy="363728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4080" y="1219501"/>
            <a:ext cx="6096000" cy="11982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1601" lvl="2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DATASET </a:t>
            </a:r>
          </a:p>
          <a:p>
            <a:pPr marL="101601" lvl="2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LIAR dataset -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800" y="3769360"/>
            <a:ext cx="10271760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1" lvl="2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</a:pP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Train,test,validate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collaboratory</a:t>
            </a:r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1" lvl="2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: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TfidfVectorizer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textblob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, sentiment analyzer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etc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101601" lvl="2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: Linear Regression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3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0" y="0"/>
            <a:ext cx="12192000" cy="363728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54210" y="214490"/>
            <a:ext cx="217275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0133"/>
          <a:stretch/>
        </p:blipFill>
        <p:spPr>
          <a:xfrm>
            <a:off x="6814184" y="4019669"/>
            <a:ext cx="4795679" cy="1802011"/>
          </a:xfrm>
          <a:prstGeom prst="rect">
            <a:avLst/>
          </a:prstGeom>
        </p:spPr>
      </p:pic>
      <p:sp>
        <p:nvSpPr>
          <p:cNvPr id="7" name="Curved Down Arrow 6"/>
          <p:cNvSpPr/>
          <p:nvPr/>
        </p:nvSpPr>
        <p:spPr>
          <a:xfrm rot="2060744">
            <a:off x="5217464" y="1667842"/>
            <a:ext cx="4220165" cy="1465519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225"/>
          <a:stretch/>
        </p:blipFill>
        <p:spPr>
          <a:xfrm>
            <a:off x="418465" y="1199375"/>
            <a:ext cx="6764656" cy="14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2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/>
          <p:cNvSpPr/>
          <p:nvPr/>
        </p:nvSpPr>
        <p:spPr>
          <a:xfrm>
            <a:off x="0" y="0"/>
            <a:ext cx="12192000" cy="22860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2530" y="787400"/>
            <a:ext cx="1057507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0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DATA</a:t>
            </a:r>
          </a:p>
          <a:p>
            <a:endParaRPr lang="en-US" sz="40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Real Time Monitoring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2000" b="0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News API (Date - 1-10 January 2025, Location -  India)</a:t>
            </a:r>
          </a:p>
          <a:p>
            <a:pPr marL="742950" indent="-742950">
              <a:buFont typeface="+mj-lt"/>
              <a:buAutoNum type="arabicPeriod"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0" dirty="0" smtClean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BBC News Feed 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u="sng" dirty="0">
                <a:solidFill>
                  <a:schemeClr val="accent2">
                    <a:lumMod val="50000"/>
                  </a:schemeClr>
                </a:solidFill>
              </a:rPr>
              <a:t>http://</a:t>
            </a:r>
            <a:r>
              <a:rPr lang="en-US" sz="2000" u="sng" dirty="0" smtClean="0">
                <a:solidFill>
                  <a:schemeClr val="accent2">
                    <a:lumMod val="50000"/>
                  </a:schemeClr>
                </a:solidFill>
              </a:rPr>
              <a:t>feeds.bbci.co.uk/news/rss.xml</a:t>
            </a:r>
            <a:r>
              <a:rPr lang="en-US" sz="2000" b="0" u="sng" dirty="0" smtClean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763" y="3939451"/>
            <a:ext cx="3629025" cy="18192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2430" y="465723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(mean = -0.07) and the clustering around neutrality suggest that the dataset contains many neutral or slightly negative articles, which might align with misinformation themes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5019920" y="2394640"/>
            <a:ext cx="4390297" cy="1307940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85" y="331586"/>
            <a:ext cx="53625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86" y="1368873"/>
            <a:ext cx="5609947" cy="52681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183" y="4490978"/>
            <a:ext cx="47237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score for neutrality is highest in Google news data</a:t>
            </a:r>
          </a:p>
          <a:p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 entities occurring is AI followed by PDF and covid-19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ircular Arrow 6"/>
          <p:cNvSpPr/>
          <p:nvPr/>
        </p:nvSpPr>
        <p:spPr>
          <a:xfrm>
            <a:off x="4168378" y="523921"/>
            <a:ext cx="2199190" cy="1898248"/>
          </a:xfrm>
          <a:prstGeom prst="circular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3" y="379926"/>
            <a:ext cx="4090077" cy="34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1" y="3093720"/>
            <a:ext cx="4210626" cy="33994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757" y="4722471"/>
            <a:ext cx="5683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BBC News Australia and England are the most common occurring entities in terms of frequency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as, Descriptive statistics shows positive standard deviation with 75% evaluation.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ircular Arrow 6"/>
          <p:cNvSpPr/>
          <p:nvPr/>
        </p:nvSpPr>
        <p:spPr>
          <a:xfrm>
            <a:off x="3433130" y="1101622"/>
            <a:ext cx="2199190" cy="1898248"/>
          </a:xfrm>
          <a:prstGeom prst="circular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65" y="359092"/>
            <a:ext cx="3345155" cy="3538483"/>
          </a:xfrm>
          <a:prstGeom prst="rect">
            <a:avLst/>
          </a:prstGeom>
        </p:spPr>
      </p:pic>
      <p:sp>
        <p:nvSpPr>
          <p:cNvPr id="9" name="Circular Arrow 8"/>
          <p:cNvSpPr/>
          <p:nvPr/>
        </p:nvSpPr>
        <p:spPr>
          <a:xfrm>
            <a:off x="6986331" y="2128333"/>
            <a:ext cx="2199190" cy="1898248"/>
          </a:xfrm>
          <a:prstGeom prst="circular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171" y="2050746"/>
            <a:ext cx="33337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252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24</cp:revision>
  <dcterms:created xsi:type="dcterms:W3CDTF">2025-02-01T11:44:41Z</dcterms:created>
  <dcterms:modified xsi:type="dcterms:W3CDTF">2025-02-02T10:40:26Z</dcterms:modified>
</cp:coreProperties>
</file>