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7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399A28-8D64-4314-862D-78FAB29220D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FEA8E8-7A0C-44D9-808F-9310FF0B5B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D950CD-8322-FC34-30CD-58FC78648B6F}"/>
              </a:ext>
            </a:extLst>
          </p:cNvPr>
          <p:cNvSpPr/>
          <p:nvPr/>
        </p:nvSpPr>
        <p:spPr>
          <a:xfrm>
            <a:off x="1403832" y="1600872"/>
            <a:ext cx="92199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RESUME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A8F05-8844-213C-9F6C-6E1109E48DD9}"/>
              </a:ext>
            </a:extLst>
          </p:cNvPr>
          <p:cNvSpPr txBox="1"/>
          <p:nvPr/>
        </p:nvSpPr>
        <p:spPr>
          <a:xfrm>
            <a:off x="1602767" y="4179910"/>
            <a:ext cx="5003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112003001 Mrunali Adhal </a:t>
            </a:r>
          </a:p>
          <a:p>
            <a:r>
              <a:rPr lang="en-US" sz="3200" dirty="0"/>
              <a:t>112003012 Prajakta Baad</a:t>
            </a:r>
          </a:p>
        </p:txBody>
      </p:sp>
    </p:spTree>
    <p:extLst>
      <p:ext uri="{BB962C8B-B14F-4D97-AF65-F5344CB8AC3E}">
        <p14:creationId xmlns:p14="http://schemas.microsoft.com/office/powerpoint/2010/main" val="359215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5148D-F7DB-09C4-3B13-55F850674077}"/>
              </a:ext>
            </a:extLst>
          </p:cNvPr>
          <p:cNvSpPr txBox="1"/>
          <p:nvPr/>
        </p:nvSpPr>
        <p:spPr>
          <a:xfrm>
            <a:off x="1097280" y="885524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this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F5A6E-3FD1-B00F-A534-A7A7255DB9F4}"/>
              </a:ext>
            </a:extLst>
          </p:cNvPr>
          <p:cNvSpPr txBox="1"/>
          <p:nvPr/>
        </p:nvSpPr>
        <p:spPr>
          <a:xfrm>
            <a:off x="1029903" y="1848050"/>
            <a:ext cx="83066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require a resume for any form of interview or job application. Making a good resume is a difficult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So, by utilizing this application, we can easily create a resume by simply entering our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Single user can create multiple Resume for various portfolios</a:t>
            </a:r>
          </a:p>
        </p:txBody>
      </p:sp>
    </p:spTree>
    <p:extLst>
      <p:ext uri="{BB962C8B-B14F-4D97-AF65-F5344CB8AC3E}">
        <p14:creationId xmlns:p14="http://schemas.microsoft.com/office/powerpoint/2010/main" val="249412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585B-FB84-9ACD-751C-CC36F657F222}"/>
              </a:ext>
            </a:extLst>
          </p:cNvPr>
          <p:cNvSpPr txBox="1"/>
          <p:nvPr/>
        </p:nvSpPr>
        <p:spPr>
          <a:xfrm>
            <a:off x="1097280" y="885524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2"/>
                </a:solidFill>
              </a:rPr>
              <a:t>Features: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7FAC7-9B94-6722-8E4D-28797ED52030}"/>
              </a:ext>
            </a:extLst>
          </p:cNvPr>
          <p:cNvSpPr txBox="1"/>
          <p:nvPr/>
        </p:nvSpPr>
        <p:spPr>
          <a:xfrm>
            <a:off x="1097280" y="2059806"/>
            <a:ext cx="9115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Multiple users can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repetition of user is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 an create their resume by just entering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 can edit it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 can get PDF of the resume.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Facility for getting forgotten password.</a:t>
            </a:r>
          </a:p>
        </p:txBody>
      </p:sp>
    </p:spTree>
    <p:extLst>
      <p:ext uri="{BB962C8B-B14F-4D97-AF65-F5344CB8AC3E}">
        <p14:creationId xmlns:p14="http://schemas.microsoft.com/office/powerpoint/2010/main" val="34568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roject">
            <a:hlinkClick r:id="" action="ppaction://media"/>
            <a:extLst>
              <a:ext uri="{FF2B5EF4-FFF2-40B4-BE49-F238E27FC236}">
                <a16:creationId xmlns:a16="http://schemas.microsoft.com/office/drawing/2014/main" id="{1BD2CD7F-00B2-E983-6164-440B86DBDE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72" y="1355158"/>
            <a:ext cx="812800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C14C50-113B-C128-5C37-74EF9E3C75A8}"/>
              </a:ext>
            </a:extLst>
          </p:cNvPr>
          <p:cNvSpPr txBox="1"/>
          <p:nvPr/>
        </p:nvSpPr>
        <p:spPr>
          <a:xfrm>
            <a:off x="850472" y="647272"/>
            <a:ext cx="785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Project Walkthrough</a:t>
            </a:r>
          </a:p>
        </p:txBody>
      </p:sp>
    </p:spTree>
    <p:extLst>
      <p:ext uri="{BB962C8B-B14F-4D97-AF65-F5344CB8AC3E}">
        <p14:creationId xmlns:p14="http://schemas.microsoft.com/office/powerpoint/2010/main" val="18827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4828E-923B-C32C-EFD0-9DB82FA57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" b="9638"/>
          <a:stretch/>
        </p:blipFill>
        <p:spPr>
          <a:xfrm>
            <a:off x="3046675" y="257452"/>
            <a:ext cx="5814564" cy="59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41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109</Words>
  <Application>Microsoft Office PowerPoint</Application>
  <PresentationFormat>Widescreen</PresentationFormat>
  <Paragraphs>15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Mrunali Adhal</dc:creator>
  <cp:lastModifiedBy>BAAD PRAJAKTA PRADIP</cp:lastModifiedBy>
  <cp:revision>4</cp:revision>
  <dcterms:created xsi:type="dcterms:W3CDTF">2022-06-10T13:11:04Z</dcterms:created>
  <dcterms:modified xsi:type="dcterms:W3CDTF">2022-08-11T11:15:18Z</dcterms:modified>
</cp:coreProperties>
</file>