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6" d="100"/>
          <a:sy n="76" d="100"/>
        </p:scale>
        <p:origin x="8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731687BE-E92C-41D7-B256-2D741E8AC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15" y="0"/>
            <a:ext cx="105507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prajakta mayekar</cp:lastModifiedBy>
  <cp:revision>1</cp:revision>
  <dcterms:created xsi:type="dcterms:W3CDTF">2023-08-24T09:52:56Z</dcterms:created>
  <dcterms:modified xsi:type="dcterms:W3CDTF">2023-08-30T14:12:35Z</dcterms:modified>
</cp:coreProperties>
</file>