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580EB63-9CB0-42C1-81F3-5501A560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prajakta mayekar</cp:lastModifiedBy>
  <cp:revision>1</cp:revision>
  <dcterms:created xsi:type="dcterms:W3CDTF">2023-08-24T09:50:23Z</dcterms:created>
  <dcterms:modified xsi:type="dcterms:W3CDTF">2023-09-07T07:50:17Z</dcterms:modified>
</cp:coreProperties>
</file>