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1"/>
  </p:sldMasterIdLst>
  <p:notesMasterIdLst>
    <p:notesMasterId r:id="rId4"/>
  </p:notesMasterIdLst>
  <p:sldIdLst>
    <p:sldId id="274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02D"/>
    <a:srgbClr val="1E6598"/>
    <a:srgbClr val="CC0000"/>
    <a:srgbClr val="95222E"/>
    <a:srgbClr val="2683C6"/>
    <a:srgbClr val="1D6295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1D27-2A05-446D-9FCD-214BC1F658F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0A09D-183A-42BA-8989-E3D980059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0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4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6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43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6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9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4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7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7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9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8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3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7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0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8AF8-D65C-4893-8995-E8BD7E31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Medicare Hospital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E893-6372-4BCD-A9DC-6A05E2E8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Hospital </a:t>
            </a:r>
            <a:r>
              <a:rPr lang="en-US" sz="1800" b="1">
                <a:solidFill>
                  <a:srgbClr val="00B050"/>
                </a:solidFill>
              </a:rPr>
              <a:t>Management system </a:t>
            </a:r>
            <a:r>
              <a:rPr lang="en-US" sz="1800" b="1" dirty="0">
                <a:solidFill>
                  <a:srgbClr val="00B050"/>
                </a:solidFill>
              </a:rPr>
              <a:t>using Apache Tomcat, Eclipse, JSPS, Servlets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Team Members</a:t>
            </a:r>
          </a:p>
          <a:p>
            <a:pPr marL="0" indent="0">
              <a:buNone/>
            </a:pPr>
            <a:r>
              <a:rPr lang="en-US" dirty="0"/>
              <a:t>                            1.Prajakta </a:t>
            </a:r>
            <a:r>
              <a:rPr lang="en-US" dirty="0" err="1"/>
              <a:t>Iyer</a:t>
            </a:r>
            <a:r>
              <a:rPr lang="en-US" dirty="0"/>
              <a:t>                    UIN:651510623</a:t>
            </a:r>
          </a:p>
          <a:p>
            <a:pPr marL="0" indent="0">
              <a:buNone/>
            </a:pPr>
            <a:r>
              <a:rPr lang="en-US" dirty="0"/>
              <a:t>                            2.Sowmya </a:t>
            </a:r>
            <a:r>
              <a:rPr lang="en-US" dirty="0" err="1"/>
              <a:t>Sankranthi</a:t>
            </a:r>
            <a:r>
              <a:rPr lang="en-US" dirty="0"/>
              <a:t>        UIN:669431634</a:t>
            </a:r>
          </a:p>
          <a:p>
            <a:pPr marL="0" indent="0">
              <a:buNone/>
            </a:pPr>
            <a:r>
              <a:rPr lang="en-US" dirty="0"/>
              <a:t>                             3.Kajol Shaikh                     UIN:674282235</a:t>
            </a:r>
          </a:p>
        </p:txBody>
      </p:sp>
    </p:spTree>
    <p:extLst>
      <p:ext uri="{BB962C8B-B14F-4D97-AF65-F5344CB8AC3E}">
        <p14:creationId xmlns:p14="http://schemas.microsoft.com/office/powerpoint/2010/main" val="13779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59996-E2D7-4E43-B238-A4BA075F73ED}"/>
              </a:ext>
            </a:extLst>
          </p:cNvPr>
          <p:cNvSpPr txBox="1"/>
          <p:nvPr/>
        </p:nvSpPr>
        <p:spPr>
          <a:xfrm>
            <a:off x="1905000" y="314325"/>
            <a:ext cx="64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Medicare project scheduling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33C2D-B355-4673-A1BC-29D2B91C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19150"/>
            <a:ext cx="11481466" cy="55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4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Medicare Hospital Management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2014-09-18T01:03:12Z</dcterms:created>
  <dcterms:modified xsi:type="dcterms:W3CDTF">2019-12-06T06:23:54Z</dcterms:modified>
</cp:coreProperties>
</file>