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595E-773C-0083-345A-A7B425985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53DCA-9699-0DE5-8319-E0956F420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96B0D-BAED-59D7-11F8-F21B65EA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0DAD-C5B5-4394-BE81-C3A2F3D5C1F7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42C6-9F77-F38F-7A3E-41043D996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0AC0D-DE22-13C8-0EEE-7C53B0DA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BD17-F90F-4711-99D7-833A91D2E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26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B296-A807-CA95-8D4D-C5472C7A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93817-DF12-81EA-EA38-913A04C28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C0A72-DA08-DF69-1DEA-6440BC95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0DAD-C5B5-4394-BE81-C3A2F3D5C1F7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15D93-8C5A-CBD7-6A35-2465576C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C535D-11B0-628F-F6F9-FF02F2BE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BD17-F90F-4711-99D7-833A91D2E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11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249D8-95E4-3156-746B-0EEE6AD4A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DC705-1A56-7390-14A1-DA0060936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BBDEC-6408-0D67-B7EF-87B73D76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0DAD-C5B5-4394-BE81-C3A2F3D5C1F7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8002A-8AF4-3385-3134-F214F832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CDF15-B8D6-6110-9865-0BD4111D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BD17-F90F-4711-99D7-833A91D2E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63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8EBC-0F47-1101-E94F-91A0C7C6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3A82E-FD70-46A8-3265-7B3377DC1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39848-2975-BFF6-CD97-1FABBDBD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0DAD-C5B5-4394-BE81-C3A2F3D5C1F7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DB84F-52C2-8F89-194D-44EC2B0F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54027-EA48-F7E9-9366-BB1A2B5F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BD17-F90F-4711-99D7-833A91D2E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15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1FE9-453E-266D-AD15-CB376872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6B852-58E0-D0BC-D632-A6381C3F8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1177E-3DE8-84A7-B094-64224DCA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0DAD-C5B5-4394-BE81-C3A2F3D5C1F7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149C6-EFE8-6914-CE43-00EC7A0B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A9FB4-F765-4523-2BFF-0AD32338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BD17-F90F-4711-99D7-833A91D2E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29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B4B8-7F75-FB6D-8ABC-BCAE2CEF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07A0F-FB0D-6E8B-A951-CEDE5554E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813E4-86ED-6796-D9ED-532CD60E2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00A98-4E6C-F1A7-14FD-F0871B6CA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0DAD-C5B5-4394-BE81-C3A2F3D5C1F7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03327-F300-51B5-5B2B-337EEB46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DC090-F979-BB9D-FF20-92CC802F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BD17-F90F-4711-99D7-833A91D2E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1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5AD5-6FA0-E170-C8B4-CA27D07D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8678F-A96E-D9A9-85D1-360AB454B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E610B-E0FE-76EC-8166-DFF7D2D3B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4ACF73-4E11-1A77-2AFF-493E13080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1A864-9D06-60A0-3D4F-A1640A901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7F8EFC-B1ED-AFF4-F486-CCC9D128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0DAD-C5B5-4394-BE81-C3A2F3D5C1F7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C04DD5-CC0A-3E47-1106-25CB9DE6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FD00F-C05D-B852-47B5-AD86D9EF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BD17-F90F-4711-99D7-833A91D2E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91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17FE-87BB-32FA-738D-8E001390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7BC98-EFA6-17E0-AFBF-4F528B6C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0DAD-C5B5-4394-BE81-C3A2F3D5C1F7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75C95-7F25-0FE6-D7EA-3D7AD9EF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B6CD7-1DD3-4A2B-8A8A-4FC62B1D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BD17-F90F-4711-99D7-833A91D2E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90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3C59C2-556C-2691-1CF8-DD840EED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0DAD-C5B5-4394-BE81-C3A2F3D5C1F7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A7D32B-E655-5657-E6D0-0AFE0EB0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4F91C-526A-113F-2749-AD37A6F9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BD17-F90F-4711-99D7-833A91D2E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92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72E1-0E4C-FAD4-BC43-80CAE14C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9DE3D-CF82-1607-8A24-99626416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1D02E-5E78-EF07-9A2E-69AF5F8B0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C1B67-4D9A-9CEA-0851-6F986F7D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0DAD-C5B5-4394-BE81-C3A2F3D5C1F7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2DF10-945D-5B38-FCCA-2B6723C4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07A02-2FEB-B42C-7A8F-745675BB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BD17-F90F-4711-99D7-833A91D2E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00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A5156-EEAE-5868-B7A6-F3808B5D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ADBD0-19BC-A908-BFA3-5D84E4737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4D976-5EDA-1B6D-4BA0-7CB5C94F4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4F3E0-12DD-CF85-8527-528EAD93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0DAD-C5B5-4394-BE81-C3A2F3D5C1F7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30240-AE0E-22AA-602D-D77DD85E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592DC-24D0-1BBB-5A42-D6BC5E5D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BD17-F90F-4711-99D7-833A91D2E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0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3E6253-7C52-90F7-0505-46E2AEB3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81E28-F333-5876-767D-4195D8633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D2159-2669-C07D-588D-169DAE0D2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50DAD-C5B5-4394-BE81-C3A2F3D5C1F7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6F45F-3A3B-E084-DFCA-17D8B84B2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648D1-B2A0-F13D-717A-F09CBF046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9BD17-F90F-4711-99D7-833A91D2E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28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2427-3E31-D287-BCFC-02B8CF4898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65DCD-8C07-49D3-CB81-8CB05621D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E938F5-C6AE-DCF4-749D-5FD0684E6058}"/>
              </a:ext>
            </a:extLst>
          </p:cNvPr>
          <p:cNvSpPr txBox="1"/>
          <p:nvPr/>
        </p:nvSpPr>
        <p:spPr>
          <a:xfrm>
            <a:off x="1581578" y="2340929"/>
            <a:ext cx="118927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San Francisco </a:t>
            </a:r>
          </a:p>
          <a:p>
            <a:r>
              <a:rPr lang="en-IN" sz="1100" b="1" dirty="0">
                <a:solidFill>
                  <a:srgbClr val="FF0000"/>
                </a:solidFill>
              </a:rPr>
              <a:t>California -USA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D1E4CB-925C-BC7A-0528-A9B107984F5E}"/>
              </a:ext>
            </a:extLst>
          </p:cNvPr>
          <p:cNvGrpSpPr/>
          <p:nvPr/>
        </p:nvGrpSpPr>
        <p:grpSpPr>
          <a:xfrm>
            <a:off x="-89647" y="122223"/>
            <a:ext cx="12192000" cy="6331712"/>
            <a:chOff x="-89647" y="122223"/>
            <a:chExt cx="12192000" cy="63317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F1DD40D-5BD1-853B-CB3B-832D5E43F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9647" y="122223"/>
              <a:ext cx="12192000" cy="6331712"/>
            </a:xfrm>
            <a:prstGeom prst="rect">
              <a:avLst/>
            </a:prstGeom>
          </p:spPr>
        </p:pic>
        <p:pic>
          <p:nvPicPr>
            <p:cNvPr id="7" name="Graphic 6" descr="Marker">
              <a:extLst>
                <a:ext uri="{FF2B5EF4-FFF2-40B4-BE49-F238E27FC236}">
                  <a16:creationId xmlns:a16="http://schemas.microsoft.com/office/drawing/2014/main" id="{A4F1A5AD-5BE3-4DC8-879C-84701B29A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20610" y="2649039"/>
              <a:ext cx="360000" cy="360000"/>
            </a:xfrm>
            <a:prstGeom prst="rect">
              <a:avLst/>
            </a:prstGeom>
          </p:spPr>
        </p:pic>
        <p:pic>
          <p:nvPicPr>
            <p:cNvPr id="8" name="Graphic 7" descr="Marker">
              <a:extLst>
                <a:ext uri="{FF2B5EF4-FFF2-40B4-BE49-F238E27FC236}">
                  <a16:creationId xmlns:a16="http://schemas.microsoft.com/office/drawing/2014/main" id="{57B43870-3E53-4A9F-35CA-25D3C24DB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49397" y="4618663"/>
              <a:ext cx="360000" cy="360000"/>
            </a:xfrm>
            <a:prstGeom prst="rect">
              <a:avLst/>
            </a:prstGeom>
          </p:spPr>
        </p:pic>
        <p:pic>
          <p:nvPicPr>
            <p:cNvPr id="9" name="Graphic 8" descr="Marker">
              <a:extLst>
                <a:ext uri="{FF2B5EF4-FFF2-40B4-BE49-F238E27FC236}">
                  <a16:creationId xmlns:a16="http://schemas.microsoft.com/office/drawing/2014/main" id="{0C6BD806-750F-339E-1CA0-E3DB12F4B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14767" y="2823858"/>
              <a:ext cx="360000" cy="360000"/>
            </a:xfrm>
            <a:prstGeom prst="rect">
              <a:avLst/>
            </a:prstGeom>
          </p:spPr>
        </p:pic>
        <p:pic>
          <p:nvPicPr>
            <p:cNvPr id="10" name="Graphic 9" descr="Marker">
              <a:extLst>
                <a:ext uri="{FF2B5EF4-FFF2-40B4-BE49-F238E27FC236}">
                  <a16:creationId xmlns:a16="http://schemas.microsoft.com/office/drawing/2014/main" id="{64C21A78-2A41-2E83-4943-B399CA058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40324" y="3308832"/>
              <a:ext cx="360000" cy="360000"/>
            </a:xfrm>
            <a:prstGeom prst="rect">
              <a:avLst/>
            </a:prstGeom>
          </p:spPr>
        </p:pic>
        <p:pic>
          <p:nvPicPr>
            <p:cNvPr id="11" name="Graphic 10" descr="Marker">
              <a:extLst>
                <a:ext uri="{FF2B5EF4-FFF2-40B4-BE49-F238E27FC236}">
                  <a16:creationId xmlns:a16="http://schemas.microsoft.com/office/drawing/2014/main" id="{434611F9-5326-2BAF-A5F3-9A37121D5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43584" y="3012921"/>
              <a:ext cx="360000" cy="360000"/>
            </a:xfrm>
            <a:prstGeom prst="rect">
              <a:avLst/>
            </a:prstGeom>
          </p:spPr>
        </p:pic>
        <p:pic>
          <p:nvPicPr>
            <p:cNvPr id="12" name="Graphic 11" descr="Marker">
              <a:extLst>
                <a:ext uri="{FF2B5EF4-FFF2-40B4-BE49-F238E27FC236}">
                  <a16:creationId xmlns:a16="http://schemas.microsoft.com/office/drawing/2014/main" id="{3124028F-944E-3386-356B-B00E8A3CC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3782" y="1507943"/>
              <a:ext cx="360000" cy="360000"/>
            </a:xfrm>
            <a:prstGeom prst="rect">
              <a:avLst/>
            </a:prstGeom>
          </p:spPr>
        </p:pic>
        <p:pic>
          <p:nvPicPr>
            <p:cNvPr id="13" name="Graphic 12" descr="Marker">
              <a:extLst>
                <a:ext uri="{FF2B5EF4-FFF2-40B4-BE49-F238E27FC236}">
                  <a16:creationId xmlns:a16="http://schemas.microsoft.com/office/drawing/2014/main" id="{25588CBD-FA8C-D5AC-431A-D77D1E42D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74074" y="3010122"/>
              <a:ext cx="360000" cy="360000"/>
            </a:xfrm>
            <a:prstGeom prst="rect">
              <a:avLst/>
            </a:prstGeom>
          </p:spPr>
        </p:pic>
        <p:pic>
          <p:nvPicPr>
            <p:cNvPr id="14" name="Graphic 13" descr="Marker">
              <a:extLst>
                <a:ext uri="{FF2B5EF4-FFF2-40B4-BE49-F238E27FC236}">
                  <a16:creationId xmlns:a16="http://schemas.microsoft.com/office/drawing/2014/main" id="{7DC66398-AE3B-DAD7-6E78-2E5A42F35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82750" y="1267941"/>
              <a:ext cx="360000" cy="360000"/>
            </a:xfrm>
            <a:prstGeom prst="rect">
              <a:avLst/>
            </a:prstGeom>
          </p:spPr>
        </p:pic>
        <p:pic>
          <p:nvPicPr>
            <p:cNvPr id="15" name="Graphic 14" descr="Marker">
              <a:extLst>
                <a:ext uri="{FF2B5EF4-FFF2-40B4-BE49-F238E27FC236}">
                  <a16:creationId xmlns:a16="http://schemas.microsoft.com/office/drawing/2014/main" id="{14897397-DD74-7E73-8CD1-18CB2F4C4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22971" y="1621119"/>
              <a:ext cx="360000" cy="360000"/>
            </a:xfrm>
            <a:prstGeom prst="rect">
              <a:avLst/>
            </a:prstGeom>
          </p:spPr>
        </p:pic>
        <p:pic>
          <p:nvPicPr>
            <p:cNvPr id="17" name="Graphic 16" descr="Flag">
              <a:extLst>
                <a:ext uri="{FF2B5EF4-FFF2-40B4-BE49-F238E27FC236}">
                  <a16:creationId xmlns:a16="http://schemas.microsoft.com/office/drawing/2014/main" id="{5E363E85-A884-9A42-3CC8-7D457CC5C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62353" y="1911904"/>
              <a:ext cx="432000" cy="432000"/>
            </a:xfrm>
            <a:prstGeom prst="rect">
              <a:avLst/>
            </a:prstGeom>
          </p:spPr>
        </p:pic>
        <p:pic>
          <p:nvPicPr>
            <p:cNvPr id="19" name="Graphic 18" descr="Flag">
              <a:extLst>
                <a:ext uri="{FF2B5EF4-FFF2-40B4-BE49-F238E27FC236}">
                  <a16:creationId xmlns:a16="http://schemas.microsoft.com/office/drawing/2014/main" id="{4A529632-A5D7-41FC-CC19-14B6B0005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00610" y="2867701"/>
              <a:ext cx="432000" cy="4320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561867-B8F5-289E-3A63-6AA1C075719B}"/>
                </a:ext>
              </a:extLst>
            </p:cNvPr>
            <p:cNvSpPr txBox="1"/>
            <p:nvPr/>
          </p:nvSpPr>
          <p:spPr>
            <a:xfrm>
              <a:off x="7785950" y="2982892"/>
              <a:ext cx="128464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100" b="1" dirty="0">
                  <a:solidFill>
                    <a:srgbClr val="FF0000"/>
                  </a:solidFill>
                </a:rPr>
                <a:t>Pune </a:t>
              </a:r>
            </a:p>
            <a:p>
              <a:r>
                <a:rPr lang="en-IN" sz="1100" b="1" dirty="0">
                  <a:solidFill>
                    <a:srgbClr val="FF0000"/>
                  </a:solidFill>
                </a:rPr>
                <a:t>India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4F207A8-9929-D0F4-CF3F-F1A836D398A7}"/>
                </a:ext>
              </a:extLst>
            </p:cNvPr>
            <p:cNvGrpSpPr/>
            <p:nvPr/>
          </p:nvGrpSpPr>
          <p:grpSpPr>
            <a:xfrm>
              <a:off x="724813" y="3488832"/>
              <a:ext cx="3115873" cy="923330"/>
              <a:chOff x="2751638" y="3116338"/>
              <a:chExt cx="3022642" cy="92333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DB8BA9-093B-C9E5-E929-6FE7E5A54628}"/>
                  </a:ext>
                </a:extLst>
              </p:cNvPr>
              <p:cNvSpPr txBox="1"/>
              <p:nvPr/>
            </p:nvSpPr>
            <p:spPr>
              <a:xfrm>
                <a:off x="3034890" y="3116338"/>
                <a:ext cx="273939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b="1" dirty="0"/>
                  <a:t>Work</a:t>
                </a:r>
                <a:r>
                  <a:rPr lang="en-GB" sz="1200" b="1" dirty="0"/>
                  <a:t> </a:t>
                </a:r>
                <a:r>
                  <a:rPr lang="en-GB" sz="1400" b="1" dirty="0"/>
                  <a:t>locations</a:t>
                </a:r>
                <a:endParaRPr lang="en-GB" sz="1200" b="1" dirty="0"/>
              </a:p>
              <a:p>
                <a:endParaRPr lang="en-GB" sz="1200" b="1" dirty="0"/>
              </a:p>
              <a:p>
                <a:r>
                  <a:rPr lang="en-GB" sz="1200" b="1" dirty="0"/>
                  <a:t> </a:t>
                </a:r>
                <a:r>
                  <a:rPr lang="en-GB" sz="1400" b="1" dirty="0"/>
                  <a:t>Registered</a:t>
                </a:r>
                <a:r>
                  <a:rPr lang="en-GB" sz="1200" b="1" dirty="0"/>
                  <a:t> </a:t>
                </a:r>
                <a:r>
                  <a:rPr lang="en-GB" sz="1400" b="1" dirty="0"/>
                  <a:t>Office</a:t>
                </a:r>
              </a:p>
              <a:p>
                <a:r>
                  <a:rPr lang="en-GB" sz="1200" b="1" dirty="0"/>
                  <a:t> </a:t>
                </a:r>
                <a:r>
                  <a:rPr lang="en-GB" sz="1400" b="1" dirty="0"/>
                  <a:t>Location</a:t>
                </a:r>
                <a:endParaRPr lang="en-IN" sz="1200" b="1" dirty="0"/>
              </a:p>
            </p:txBody>
          </p:sp>
          <p:pic>
            <p:nvPicPr>
              <p:cNvPr id="27" name="Graphic 26" descr="Flag">
                <a:extLst>
                  <a:ext uri="{FF2B5EF4-FFF2-40B4-BE49-F238E27FC236}">
                    <a16:creationId xmlns:a16="http://schemas.microsoft.com/office/drawing/2014/main" id="{EBA6C590-4C5D-E7BE-F6FB-3A16F66B9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17199" y="3541082"/>
                <a:ext cx="324000" cy="324000"/>
              </a:xfrm>
              <a:prstGeom prst="rect">
                <a:avLst/>
              </a:prstGeom>
            </p:spPr>
          </p:pic>
          <p:pic>
            <p:nvPicPr>
              <p:cNvPr id="29" name="Graphic 28" descr="Marker">
                <a:extLst>
                  <a:ext uri="{FF2B5EF4-FFF2-40B4-BE49-F238E27FC236}">
                    <a16:creationId xmlns:a16="http://schemas.microsoft.com/office/drawing/2014/main" id="{B3BC04E3-0C2B-B764-8CF1-330CDBE6C5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1638" y="3116338"/>
                <a:ext cx="360000" cy="36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2599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7AAFB91-6190-5791-1CA5-189223CFFC4B}"/>
              </a:ext>
            </a:extLst>
          </p:cNvPr>
          <p:cNvGrpSpPr/>
          <p:nvPr/>
        </p:nvGrpSpPr>
        <p:grpSpPr>
          <a:xfrm>
            <a:off x="2344270" y="0"/>
            <a:ext cx="6858000" cy="6858000"/>
            <a:chOff x="2667000" y="0"/>
            <a:chExt cx="6858000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05932F2-3D90-2DAB-B05D-28082D8669E9}"/>
                </a:ext>
              </a:extLst>
            </p:cNvPr>
            <p:cNvGrpSpPr/>
            <p:nvPr/>
          </p:nvGrpSpPr>
          <p:grpSpPr>
            <a:xfrm>
              <a:off x="2667000" y="0"/>
              <a:ext cx="6858000" cy="6858000"/>
              <a:chOff x="2667000" y="0"/>
              <a:chExt cx="6858000" cy="68580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53FD7C0-4588-907B-029A-C78F3F562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0" y="0"/>
                <a:ext cx="6858000" cy="6858000"/>
              </a:xfrm>
              <a:prstGeom prst="rect">
                <a:avLst/>
              </a:prstGeom>
            </p:spPr>
          </p:pic>
          <p:pic>
            <p:nvPicPr>
              <p:cNvPr id="8" name="Graphic 7" descr="Marker">
                <a:extLst>
                  <a:ext uri="{FF2B5EF4-FFF2-40B4-BE49-F238E27FC236}">
                    <a16:creationId xmlns:a16="http://schemas.microsoft.com/office/drawing/2014/main" id="{8ABD66CA-F85C-81B0-D8AC-0858F48ECD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163937" y="3377164"/>
                <a:ext cx="216000" cy="216000"/>
              </a:xfrm>
              <a:prstGeom prst="rect">
                <a:avLst/>
              </a:prstGeom>
            </p:spPr>
          </p:pic>
          <p:pic>
            <p:nvPicPr>
              <p:cNvPr id="15" name="Graphic 14" descr="Flag">
                <a:extLst>
                  <a:ext uri="{FF2B5EF4-FFF2-40B4-BE49-F238E27FC236}">
                    <a16:creationId xmlns:a16="http://schemas.microsoft.com/office/drawing/2014/main" id="{B507EF67-3122-116B-6D30-9E53B5E2ED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69801" y="3455450"/>
                <a:ext cx="252000" cy="252000"/>
              </a:xfrm>
              <a:prstGeom prst="rect">
                <a:avLst/>
              </a:prstGeom>
            </p:spPr>
          </p:pic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4EEA944-25FA-7B29-647B-9C9DF84FD0E5}"/>
                  </a:ext>
                </a:extLst>
              </p:cNvPr>
              <p:cNvGrpSpPr/>
              <p:nvPr/>
            </p:nvGrpSpPr>
            <p:grpSpPr>
              <a:xfrm>
                <a:off x="2737909" y="3961736"/>
                <a:ext cx="3115873" cy="861774"/>
                <a:chOff x="2751638" y="3116338"/>
                <a:chExt cx="3022642" cy="861774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9BD78CE-2DD5-DB09-053A-54920C641A30}"/>
                    </a:ext>
                  </a:extLst>
                </p:cNvPr>
                <p:cNvSpPr txBox="1"/>
                <p:nvPr/>
              </p:nvSpPr>
              <p:spPr>
                <a:xfrm>
                  <a:off x="3034890" y="3116338"/>
                  <a:ext cx="2739390" cy="86177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sz="1200" b="1" dirty="0"/>
                    <a:t>Work locations</a:t>
                  </a:r>
                </a:p>
                <a:p>
                  <a:endParaRPr lang="en-GB" sz="1200" b="1" dirty="0"/>
                </a:p>
                <a:p>
                  <a:r>
                    <a:rPr lang="en-GB" sz="1200" b="1" dirty="0"/>
                    <a:t> Registered Office</a:t>
                  </a:r>
                  <a:endParaRPr lang="en-GB" sz="1400" b="1" dirty="0"/>
                </a:p>
                <a:p>
                  <a:r>
                    <a:rPr lang="en-GB" sz="1200" b="1" dirty="0"/>
                    <a:t> Location</a:t>
                  </a:r>
                  <a:endParaRPr lang="en-IN" sz="1200" b="1" dirty="0"/>
                </a:p>
              </p:txBody>
            </p:sp>
            <p:pic>
              <p:nvPicPr>
                <p:cNvPr id="18" name="Graphic 17" descr="Flag">
                  <a:extLst>
                    <a:ext uri="{FF2B5EF4-FFF2-40B4-BE49-F238E27FC236}">
                      <a16:creationId xmlns:a16="http://schemas.microsoft.com/office/drawing/2014/main" id="{1BFB3366-8128-4DFB-A8B1-D886764395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7199" y="3541082"/>
                  <a:ext cx="324000" cy="324000"/>
                </a:xfrm>
                <a:prstGeom prst="rect">
                  <a:avLst/>
                </a:prstGeom>
              </p:spPr>
            </p:pic>
            <p:pic>
              <p:nvPicPr>
                <p:cNvPr id="19" name="Graphic 18" descr="Marker">
                  <a:extLst>
                    <a:ext uri="{FF2B5EF4-FFF2-40B4-BE49-F238E27FC236}">
                      <a16:creationId xmlns:a16="http://schemas.microsoft.com/office/drawing/2014/main" id="{78980E23-F869-BF5F-A4AB-CA85B2BFB8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51638" y="3116338"/>
                  <a:ext cx="360000" cy="360000"/>
                </a:xfrm>
                <a:prstGeom prst="rect">
                  <a:avLst/>
                </a:prstGeom>
              </p:spPr>
            </p:pic>
          </p:grpSp>
          <p:pic>
            <p:nvPicPr>
              <p:cNvPr id="20" name="Graphic 19" descr="Marker">
                <a:extLst>
                  <a:ext uri="{FF2B5EF4-FFF2-40B4-BE49-F238E27FC236}">
                    <a16:creationId xmlns:a16="http://schemas.microsoft.com/office/drawing/2014/main" id="{29D51062-AC80-AE82-FD9F-500F992977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659761" y="3440232"/>
                <a:ext cx="166186" cy="166186"/>
              </a:xfrm>
              <a:prstGeom prst="rect">
                <a:avLst/>
              </a:prstGeom>
            </p:spPr>
          </p:pic>
          <p:pic>
            <p:nvPicPr>
              <p:cNvPr id="21" name="Graphic 20" descr="Marker">
                <a:extLst>
                  <a:ext uri="{FF2B5EF4-FFF2-40B4-BE49-F238E27FC236}">
                    <a16:creationId xmlns:a16="http://schemas.microsoft.com/office/drawing/2014/main" id="{32EDCFE5-CB14-F637-A555-EB365F394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223438" y="3435589"/>
                <a:ext cx="166186" cy="166186"/>
              </a:xfrm>
              <a:prstGeom prst="rect">
                <a:avLst/>
              </a:prstGeom>
            </p:spPr>
          </p:pic>
          <p:pic>
            <p:nvPicPr>
              <p:cNvPr id="22" name="Graphic 21" descr="Marker">
                <a:extLst>
                  <a:ext uri="{FF2B5EF4-FFF2-40B4-BE49-F238E27FC236}">
                    <a16:creationId xmlns:a16="http://schemas.microsoft.com/office/drawing/2014/main" id="{DACA0389-F59E-9BD2-4C5C-178A6F211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012907" y="3693878"/>
                <a:ext cx="166186" cy="166186"/>
              </a:xfrm>
              <a:prstGeom prst="rect">
                <a:avLst/>
              </a:prstGeom>
            </p:spPr>
          </p:pic>
          <p:pic>
            <p:nvPicPr>
              <p:cNvPr id="23" name="Graphic 22" descr="Marker">
                <a:extLst>
                  <a:ext uri="{FF2B5EF4-FFF2-40B4-BE49-F238E27FC236}">
                    <a16:creationId xmlns:a16="http://schemas.microsoft.com/office/drawing/2014/main" id="{2567FA1D-E3A4-F62E-3CFF-CFAF55D009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746198" y="3562547"/>
                <a:ext cx="166186" cy="166186"/>
              </a:xfrm>
              <a:prstGeom prst="rect">
                <a:avLst/>
              </a:prstGeom>
            </p:spPr>
          </p:pic>
          <p:pic>
            <p:nvPicPr>
              <p:cNvPr id="24" name="Graphic 23" descr="Marker">
                <a:extLst>
                  <a:ext uri="{FF2B5EF4-FFF2-40B4-BE49-F238E27FC236}">
                    <a16:creationId xmlns:a16="http://schemas.microsoft.com/office/drawing/2014/main" id="{8F2454D1-F187-ACDA-A936-0D1A1B32DA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185370" y="4214716"/>
                <a:ext cx="166186" cy="166186"/>
              </a:xfrm>
              <a:prstGeom prst="rect">
                <a:avLst/>
              </a:prstGeom>
            </p:spPr>
          </p:pic>
          <p:pic>
            <p:nvPicPr>
              <p:cNvPr id="25" name="Graphic 24" descr="Marker">
                <a:extLst>
                  <a:ext uri="{FF2B5EF4-FFF2-40B4-BE49-F238E27FC236}">
                    <a16:creationId xmlns:a16="http://schemas.microsoft.com/office/drawing/2014/main" id="{8211BB10-7756-49C6-33F0-3795C3BBBC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033782" y="2842853"/>
                <a:ext cx="166186" cy="166186"/>
              </a:xfrm>
              <a:prstGeom prst="rect">
                <a:avLst/>
              </a:prstGeom>
            </p:spPr>
          </p:pic>
          <p:pic>
            <p:nvPicPr>
              <p:cNvPr id="27" name="Graphic 26" descr="Marker">
                <a:extLst>
                  <a:ext uri="{FF2B5EF4-FFF2-40B4-BE49-F238E27FC236}">
                    <a16:creationId xmlns:a16="http://schemas.microsoft.com/office/drawing/2014/main" id="{28456A1A-822D-3F83-6CA7-7B223D736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055672" y="2679519"/>
                <a:ext cx="166186" cy="166186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7C63398-C648-89B0-CBBD-0BB07F34EC64}"/>
                  </a:ext>
                </a:extLst>
              </p:cNvPr>
              <p:cNvSpPr txBox="1"/>
              <p:nvPr/>
            </p:nvSpPr>
            <p:spPr>
              <a:xfrm>
                <a:off x="6858674" y="3562547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b="1" dirty="0"/>
                  <a:t>PUNE </a:t>
                </a:r>
              </a:p>
              <a:p>
                <a:r>
                  <a:rPr lang="en-GB" sz="900" b="1" dirty="0"/>
                  <a:t>INDIA</a:t>
                </a:r>
                <a:endParaRPr lang="en-IN" sz="900" b="1" dirty="0"/>
              </a:p>
            </p:txBody>
          </p:sp>
          <p:pic>
            <p:nvPicPr>
              <p:cNvPr id="29" name="Graphic 28" descr="Flag">
                <a:extLst>
                  <a:ext uri="{FF2B5EF4-FFF2-40B4-BE49-F238E27FC236}">
                    <a16:creationId xmlns:a16="http://schemas.microsoft.com/office/drawing/2014/main" id="{C547F301-8EEA-311D-EF49-0A0EE62D42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643506" y="2923292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30" name="Graphic 29" descr="Marker">
                <a:extLst>
                  <a:ext uri="{FF2B5EF4-FFF2-40B4-BE49-F238E27FC236}">
                    <a16:creationId xmlns:a16="http://schemas.microsoft.com/office/drawing/2014/main" id="{46CB86C0-E736-E738-3B43-80F997D780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522586" y="2757890"/>
                <a:ext cx="216000" cy="216000"/>
              </a:xfrm>
              <a:prstGeom prst="rect">
                <a:avLst/>
              </a:prstGeom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5EFB941-15AC-DD75-ECC3-C633E98F9599}"/>
                </a:ext>
              </a:extLst>
            </p:cNvPr>
            <p:cNvSpPr txBox="1"/>
            <p:nvPr/>
          </p:nvSpPr>
          <p:spPr>
            <a:xfrm>
              <a:off x="3081117" y="3113196"/>
              <a:ext cx="88678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b="1" dirty="0"/>
                <a:t>San Francisco California -USA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5078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28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BHUSHANKUMAR PATIL</dc:creator>
  <cp:lastModifiedBy>BHUSHANKUMAR PATIL</cp:lastModifiedBy>
  <cp:revision>7</cp:revision>
  <dcterms:created xsi:type="dcterms:W3CDTF">2023-12-02T16:19:36Z</dcterms:created>
  <dcterms:modified xsi:type="dcterms:W3CDTF">2023-12-04T10:59:18Z</dcterms:modified>
</cp:coreProperties>
</file>