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2BE"/>
    <a:srgbClr val="3D2FCD"/>
    <a:srgbClr val="2FBCAF"/>
    <a:srgbClr val="43A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43A-8916-8FE9-4FAF-AA4A64A3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16BB-01EA-12CD-F08A-8124256D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FF78-A154-3358-8467-C49E20DA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B8ED-4379-ED6F-F210-CDD6ED7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6254-9C54-5C45-2CD6-2BC1DC0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23FC-659B-2052-BAD0-8B582A13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C73D-71D7-C3E6-175F-FCCF53DE1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002F-4836-B0B7-F8FF-53583E6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450C-8CE8-F359-36EC-2837E982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609C-546A-D16E-4931-1545AD0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7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D6F0-10E2-75E4-85D9-1EA2A0998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A9E3-CC0E-19C9-9B9F-F51C2F1B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87A8-0E72-C24F-D8FD-4A704E4B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DBB8-3A52-CB12-A8B6-7C80B11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A740-E580-78E0-81E2-1425A196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6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352-AFB6-5FB0-B88C-A64768CA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3423-FF96-3ABD-AED4-0F2BD1AF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89B2-807B-C6AE-A39C-0EED23B0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CF00-0CB8-18DF-B2CC-1A561375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4980-A29C-4F60-3EC0-68701FB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4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CF72-A9E5-2778-EF31-CF0335A7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C03A-9026-86D6-8580-C3B20EE7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62C6-8CC3-7B00-AD17-04828814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7DFD-CF04-C731-9DE5-57A4E01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25FD-C10E-B0EB-8AB2-82A8A96A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F84A-FDAA-2656-C5E3-1CDA843E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F663-4AEA-621B-F604-7A7997822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6D7C7-BB42-2FC4-0BC9-875FF2C8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DD6E-5705-A442-EEDD-4EDC353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5B00-E9B6-7F39-341F-EA443CC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016-E3FF-6E3F-8E40-2DAF400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6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C209-BFC9-E114-23B8-800D4414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2D0B-AFCA-3AF9-1936-8E073263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2D6BE-671A-68E9-1B22-9CC2358E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B878C-5588-1EB0-DFF6-EB80879E5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7E471-8265-7FB6-7B51-AFEBB4BA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17B7D-B471-6B0D-49DC-88A52E7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CC2D7-3E81-35FC-7B18-4CDEED0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D15B1-32E7-9586-62DA-4C79379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3858-FD6F-1AAD-8655-F3CD680D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7B92B-0966-8923-E193-5D5156E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05EB-4B74-2A79-364F-9CA73175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3C427-045B-380A-F742-CE98589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300D0-76CB-E254-B882-B69E68B5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ED8F-9C23-6568-DA22-57E22282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7227-CA76-1C9F-4C08-BB473E5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890-8844-7852-5CC8-04DBFEE7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C6A7-D97C-23D6-6E85-819C2FAB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D2C3-25D8-2438-AE97-5014FCE5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1DEE-5EC4-770C-64C3-27A5D30E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2BDC7-F4BD-AF30-8A5F-EDC54B50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B81C3-8F26-5FC9-433A-9CB2806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3ACA-D48B-AE5F-CC4C-05A0DA23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0F75C-FFC5-A939-7E47-4AA610D85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E45B-BCE3-DB48-BFF8-95A327AC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2A764-17F2-522F-E7B1-5D0A97F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1AC0E-2A2A-7484-6B6F-5A4AD76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8ADB-13DE-C0B1-B121-C819040E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2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81A2D-872F-F97F-0D77-14E3410E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C2CB-77D9-8298-E94B-AF3663B1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F100-A1CF-1D50-DE10-6E8FA4056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FF6B-364E-417A-9BD9-09AA735E4DD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E2F1-23ED-95C7-48CB-FAA127DD3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14B-7AD9-2C9C-3D3F-7ADE9232F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4002-7424-4679-B99D-87565495A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62E8-6725-0643-F242-5FAC2C481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gradFill flip="none" rotWithShape="1">
            <a:gsLst>
              <a:gs pos="0">
                <a:srgbClr val="3D2FCD"/>
              </a:gs>
              <a:gs pos="77000">
                <a:srgbClr val="3672BE"/>
              </a:gs>
              <a:gs pos="100000">
                <a:srgbClr val="2FBCAF"/>
              </a:gs>
            </a:gsLst>
            <a:lin ang="0" scaled="1"/>
            <a:tileRect/>
          </a:gradFill>
        </p:spPr>
        <p:txBody>
          <a:bodyPr/>
          <a:lstStyle/>
          <a:p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DD444F-8D9C-D42C-63F9-BA991730223E}"/>
              </a:ext>
            </a:extLst>
          </p:cNvPr>
          <p:cNvGrpSpPr/>
          <p:nvPr/>
        </p:nvGrpSpPr>
        <p:grpSpPr>
          <a:xfrm>
            <a:off x="5090630" y="1355538"/>
            <a:ext cx="7015657" cy="4073713"/>
            <a:chOff x="4365241" y="949179"/>
            <a:chExt cx="7719487" cy="47534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E32B5F-6B7A-D165-D018-C839644B213F}"/>
                </a:ext>
              </a:extLst>
            </p:cNvPr>
            <p:cNvGrpSpPr/>
            <p:nvPr/>
          </p:nvGrpSpPr>
          <p:grpSpPr>
            <a:xfrm>
              <a:off x="4661575" y="949179"/>
              <a:ext cx="7423153" cy="4753498"/>
              <a:chOff x="4661575" y="949179"/>
              <a:chExt cx="7423153" cy="475349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14E3353-9494-17D8-F2DB-BB29E14A9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575" y="949179"/>
                <a:ext cx="7423153" cy="475349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415A70-75E9-DE2F-42BF-CE28A6147301}"/>
                  </a:ext>
                </a:extLst>
              </p:cNvPr>
              <p:cNvGrpSpPr/>
              <p:nvPr/>
            </p:nvGrpSpPr>
            <p:grpSpPr>
              <a:xfrm>
                <a:off x="4945511" y="2212071"/>
                <a:ext cx="5998894" cy="2461272"/>
                <a:chOff x="4945511" y="2212071"/>
                <a:chExt cx="5998894" cy="2461272"/>
              </a:xfrm>
            </p:grpSpPr>
            <p:pic>
              <p:nvPicPr>
                <p:cNvPr id="27" name="Graphic 26" descr="Marker">
                  <a:extLst>
                    <a:ext uri="{FF2B5EF4-FFF2-40B4-BE49-F238E27FC236}">
                      <a16:creationId xmlns:a16="http://schemas.microsoft.com/office/drawing/2014/main" id="{F2E06424-2234-62FD-794E-E22E91940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1180" y="3469293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28" name="Graphic 27" descr="Marker">
                  <a:extLst>
                    <a:ext uri="{FF2B5EF4-FFF2-40B4-BE49-F238E27FC236}">
                      <a16:creationId xmlns:a16="http://schemas.microsoft.com/office/drawing/2014/main" id="{F2C30B70-BE87-8AFC-88FC-E89792AFE4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8501" y="4347440"/>
                  <a:ext cx="325904" cy="325903"/>
                </a:xfrm>
                <a:prstGeom prst="rect">
                  <a:avLst/>
                </a:prstGeom>
              </p:spPr>
            </p:pic>
            <p:pic>
              <p:nvPicPr>
                <p:cNvPr id="30" name="Graphic 29" descr="Marker">
                  <a:extLst>
                    <a:ext uri="{FF2B5EF4-FFF2-40B4-BE49-F238E27FC236}">
                      <a16:creationId xmlns:a16="http://schemas.microsoft.com/office/drawing/2014/main" id="{F27DCC6F-B05D-CB74-A3FF-4A59342FE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0139" y="3735268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1" name="Graphic 30" descr="Marker">
                  <a:extLst>
                    <a:ext uri="{FF2B5EF4-FFF2-40B4-BE49-F238E27FC236}">
                      <a16:creationId xmlns:a16="http://schemas.microsoft.com/office/drawing/2014/main" id="{46A5A51A-19C5-6E3C-6445-8886A75A9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8187" y="3345860"/>
                  <a:ext cx="324000" cy="32400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Marker">
                  <a:extLst>
                    <a:ext uri="{FF2B5EF4-FFF2-40B4-BE49-F238E27FC236}">
                      <a16:creationId xmlns:a16="http://schemas.microsoft.com/office/drawing/2014/main" id="{ACC818CE-6076-953B-4638-C83470C7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474" y="2513365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33" name="Graphic 32" descr="Marker">
                  <a:extLst>
                    <a:ext uri="{FF2B5EF4-FFF2-40B4-BE49-F238E27FC236}">
                      <a16:creationId xmlns:a16="http://schemas.microsoft.com/office/drawing/2014/main" id="{F68A98F4-3829-F8FD-1C8C-FC006BF58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9339" y="3357880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4" name="Graphic 33" descr="Marker">
                  <a:extLst>
                    <a:ext uri="{FF2B5EF4-FFF2-40B4-BE49-F238E27FC236}">
                      <a16:creationId xmlns:a16="http://schemas.microsoft.com/office/drawing/2014/main" id="{D05D36CC-C1C3-A6ED-E22F-760951E1EA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6939" y="3590565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5" name="Graphic 34" descr="Marker">
                  <a:extLst>
                    <a:ext uri="{FF2B5EF4-FFF2-40B4-BE49-F238E27FC236}">
                      <a16:creationId xmlns:a16="http://schemas.microsoft.com/office/drawing/2014/main" id="{FE4E57A7-97DB-9D96-DE74-4C6B76CC0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8041" y="2212071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lag">
                  <a:extLst>
                    <a:ext uri="{FF2B5EF4-FFF2-40B4-BE49-F238E27FC236}">
                      <a16:creationId xmlns:a16="http://schemas.microsoft.com/office/drawing/2014/main" id="{B3D9A536-541E-421C-C176-C3BA4C93A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737" y="2735488"/>
                  <a:ext cx="391084" cy="391084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lag">
                  <a:extLst>
                    <a:ext uri="{FF2B5EF4-FFF2-40B4-BE49-F238E27FC236}">
                      <a16:creationId xmlns:a16="http://schemas.microsoft.com/office/drawing/2014/main" id="{53707D56-7571-DCBB-CF89-4D5D5EFA7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2946" y="3211889"/>
                  <a:ext cx="391084" cy="39108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ED8E59E-9B41-9E7C-9229-A3FFA926554C}"/>
                    </a:ext>
                  </a:extLst>
                </p:cNvPr>
                <p:cNvSpPr txBox="1"/>
                <p:nvPr/>
              </p:nvSpPr>
              <p:spPr>
                <a:xfrm>
                  <a:off x="9247811" y="3559546"/>
                  <a:ext cx="115927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Pune </a:t>
                  </a:r>
                </a:p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India</a:t>
                  </a:r>
                </a:p>
              </p:txBody>
            </p:sp>
            <p:pic>
              <p:nvPicPr>
                <p:cNvPr id="57" name="Graphic 56" descr="Marker">
                  <a:extLst>
                    <a:ext uri="{FF2B5EF4-FFF2-40B4-BE49-F238E27FC236}">
                      <a16:creationId xmlns:a16="http://schemas.microsoft.com/office/drawing/2014/main" id="{A0BC6E35-47F5-9C5D-6F1E-134381BCA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967" y="2391600"/>
                  <a:ext cx="335956" cy="325904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D2DBC6-3359-B92D-6ACA-3C2A500968CF}"/>
                    </a:ext>
                  </a:extLst>
                </p:cNvPr>
                <p:cNvSpPr txBox="1"/>
                <p:nvPr/>
              </p:nvSpPr>
              <p:spPr>
                <a:xfrm>
                  <a:off x="4945511" y="3105732"/>
                  <a:ext cx="1159272" cy="48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05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IN" sz="1050" b="1" dirty="0">
                      <a:solidFill>
                        <a:srgbClr val="FF0000"/>
                      </a:solidFill>
                    </a:rPr>
                    <a:t>an Francisco</a:t>
                  </a:r>
                </a:p>
                <a:p>
                  <a:r>
                    <a:rPr lang="en-IN" sz="1050" b="1" dirty="0">
                      <a:solidFill>
                        <a:srgbClr val="FF0000"/>
                      </a:solidFill>
                    </a:rPr>
                    <a:t>California -USA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0D877E-5681-F407-8B6A-B6A851C954EB}"/>
                </a:ext>
              </a:extLst>
            </p:cNvPr>
            <p:cNvGrpSpPr/>
            <p:nvPr/>
          </p:nvGrpSpPr>
          <p:grpSpPr>
            <a:xfrm>
              <a:off x="4365241" y="4386141"/>
              <a:ext cx="2995885" cy="951709"/>
              <a:chOff x="844801" y="3488831"/>
              <a:chExt cx="2995885" cy="95170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0CDA3-1B35-85A4-96DF-9B0157D5C891}"/>
                  </a:ext>
                </a:extLst>
              </p:cNvPr>
              <p:cNvSpPr txBox="1"/>
              <p:nvPr/>
            </p:nvSpPr>
            <p:spPr>
              <a:xfrm>
                <a:off x="1016803" y="3488831"/>
                <a:ext cx="2823883" cy="951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</a:rPr>
                  <a:t>Work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locations</a:t>
                </a:r>
                <a:endParaRPr lang="en-GB" sz="1100" b="1" dirty="0">
                  <a:solidFill>
                    <a:schemeClr val="bg1"/>
                  </a:solidFill>
                </a:endParaRPr>
              </a:p>
              <a:p>
                <a:endParaRPr lang="en-GB" sz="1100" b="1" dirty="0">
                  <a:solidFill>
                    <a:schemeClr val="bg1"/>
                  </a:solidFill>
                </a:endParaRP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Registered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Office</a:t>
                </a: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</a:t>
                </a:r>
                <a:endParaRPr lang="en-IN" sz="11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" name="Graphic 17" descr="Flag">
                <a:extLst>
                  <a:ext uri="{FF2B5EF4-FFF2-40B4-BE49-F238E27FC236}">
                    <a16:creationId xmlns:a16="http://schemas.microsoft.com/office/drawing/2014/main" id="{6B81AF2A-C5EF-80AD-DC38-6CAC5BB96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44801" y="4024721"/>
                <a:ext cx="277282" cy="268985"/>
              </a:xfrm>
              <a:prstGeom prst="rect">
                <a:avLst/>
              </a:prstGeom>
            </p:spPr>
          </p:pic>
          <p:pic>
            <p:nvPicPr>
              <p:cNvPr id="19" name="Graphic 18" descr="Marker">
                <a:extLst>
                  <a:ext uri="{FF2B5EF4-FFF2-40B4-BE49-F238E27FC236}">
                    <a16:creationId xmlns:a16="http://schemas.microsoft.com/office/drawing/2014/main" id="{1AD8F1B0-205D-66AA-1429-CDC348DAE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50584" y="3522175"/>
                <a:ext cx="277281" cy="2689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92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A0A6-1FCE-9E1B-850A-365D294C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AB81-70DB-01E6-D9E4-7E3A06E5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530-721C-8AD4-4608-7FE58B67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12" y="576262"/>
            <a:ext cx="7153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FC96-4411-DA32-88C6-F032EE677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0F3B1-F368-10A3-7F71-9E179171C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7BDC9-723B-7897-9A4D-86121954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1095374"/>
            <a:ext cx="778029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3C33-DE91-EF90-BB0F-04B73C19C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5744B-D684-7400-D240-40AD4F9E8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EAE39-A21D-9B27-6723-1339261F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0" y="1369236"/>
            <a:ext cx="12192000" cy="5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7567-5240-3C21-D655-7784737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38C4-18D0-6A51-EF18-EBF3A0A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9748D-7BB6-B4EC-A612-DA70DA71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92" y="2541814"/>
            <a:ext cx="5883615" cy="26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3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27ED-1278-0D41-D756-17F07B4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1B93-6B40-54E4-4E5A-704E2148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006DE-F7EB-CD7B-87E3-DE1CD281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84" y="1230139"/>
            <a:ext cx="8579146" cy="48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19C7EF-2F84-6011-D62D-4A11B2D88D18}"/>
              </a:ext>
            </a:extLst>
          </p:cNvPr>
          <p:cNvGrpSpPr/>
          <p:nvPr/>
        </p:nvGrpSpPr>
        <p:grpSpPr>
          <a:xfrm>
            <a:off x="5029201" y="1238250"/>
            <a:ext cx="7077086" cy="4237387"/>
            <a:chOff x="4661575" y="949179"/>
            <a:chExt cx="7423153" cy="47534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773F0B-4E85-A3CF-24F1-D65BCF5E47F3}"/>
                </a:ext>
              </a:extLst>
            </p:cNvPr>
            <p:cNvGrpSpPr/>
            <p:nvPr/>
          </p:nvGrpSpPr>
          <p:grpSpPr>
            <a:xfrm>
              <a:off x="4661575" y="949179"/>
              <a:ext cx="7423153" cy="4753497"/>
              <a:chOff x="4661575" y="949179"/>
              <a:chExt cx="7423153" cy="47534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6D5FFA9-FA6C-1E29-C01E-7C7D2C63B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575" y="949179"/>
                <a:ext cx="7423153" cy="475349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2FE7007-F063-96EE-33D9-EF5AAB7C9421}"/>
                  </a:ext>
                </a:extLst>
              </p:cNvPr>
              <p:cNvGrpSpPr/>
              <p:nvPr/>
            </p:nvGrpSpPr>
            <p:grpSpPr>
              <a:xfrm>
                <a:off x="4945511" y="2212071"/>
                <a:ext cx="5998894" cy="2461272"/>
                <a:chOff x="4945511" y="2212071"/>
                <a:chExt cx="5998894" cy="2461272"/>
              </a:xfrm>
            </p:grpSpPr>
            <p:pic>
              <p:nvPicPr>
                <p:cNvPr id="12" name="Graphic 11" descr="Marker">
                  <a:extLst>
                    <a:ext uri="{FF2B5EF4-FFF2-40B4-BE49-F238E27FC236}">
                      <a16:creationId xmlns:a16="http://schemas.microsoft.com/office/drawing/2014/main" id="{13917507-32AC-2D0F-9AB6-874CEFD1A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81180" y="3469293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13" name="Graphic 12" descr="Marker">
                  <a:extLst>
                    <a:ext uri="{FF2B5EF4-FFF2-40B4-BE49-F238E27FC236}">
                      <a16:creationId xmlns:a16="http://schemas.microsoft.com/office/drawing/2014/main" id="{D54CB1F9-9A4A-45F6-AE1E-40E7C29A0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8501" y="4347440"/>
                  <a:ext cx="325904" cy="325903"/>
                </a:xfrm>
                <a:prstGeom prst="rect">
                  <a:avLst/>
                </a:prstGeom>
              </p:spPr>
            </p:pic>
            <p:pic>
              <p:nvPicPr>
                <p:cNvPr id="14" name="Graphic 13" descr="Marker">
                  <a:extLst>
                    <a:ext uri="{FF2B5EF4-FFF2-40B4-BE49-F238E27FC236}">
                      <a16:creationId xmlns:a16="http://schemas.microsoft.com/office/drawing/2014/main" id="{B0720074-5150-F488-1B9B-DEB06D070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0139" y="3735268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rker">
                  <a:extLst>
                    <a:ext uri="{FF2B5EF4-FFF2-40B4-BE49-F238E27FC236}">
                      <a16:creationId xmlns:a16="http://schemas.microsoft.com/office/drawing/2014/main" id="{23A2A5DE-F1A1-133D-F6F6-00AC94190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8187" y="3345860"/>
                  <a:ext cx="324000" cy="3240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rker">
                  <a:extLst>
                    <a:ext uri="{FF2B5EF4-FFF2-40B4-BE49-F238E27FC236}">
                      <a16:creationId xmlns:a16="http://schemas.microsoft.com/office/drawing/2014/main" id="{E8CB78D0-0501-503A-4F81-62807DF51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474" y="2513365"/>
                  <a:ext cx="325904" cy="325904"/>
                </a:xfrm>
                <a:prstGeom prst="rect">
                  <a:avLst/>
                </a:prstGeom>
              </p:spPr>
            </p:pic>
            <p:pic>
              <p:nvPicPr>
                <p:cNvPr id="17" name="Graphic 16" descr="Marker">
                  <a:extLst>
                    <a:ext uri="{FF2B5EF4-FFF2-40B4-BE49-F238E27FC236}">
                      <a16:creationId xmlns:a16="http://schemas.microsoft.com/office/drawing/2014/main" id="{314117D7-5155-B6D7-F97E-4BDE7B03E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9339" y="3357880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18" name="Graphic 17" descr="Marker">
                  <a:extLst>
                    <a:ext uri="{FF2B5EF4-FFF2-40B4-BE49-F238E27FC236}">
                      <a16:creationId xmlns:a16="http://schemas.microsoft.com/office/drawing/2014/main" id="{B382463E-6438-2484-2DA1-AFCC7436A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6939" y="3590565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rker">
                  <a:extLst>
                    <a:ext uri="{FF2B5EF4-FFF2-40B4-BE49-F238E27FC236}">
                      <a16:creationId xmlns:a16="http://schemas.microsoft.com/office/drawing/2014/main" id="{4204692D-8A74-A520-A618-AB98BA9DE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8041" y="2212071"/>
                  <a:ext cx="325904" cy="32590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Flag">
                  <a:extLst>
                    <a:ext uri="{FF2B5EF4-FFF2-40B4-BE49-F238E27FC236}">
                      <a16:creationId xmlns:a16="http://schemas.microsoft.com/office/drawing/2014/main" id="{BCAB654D-3C20-5B8A-684B-255091F2D2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737" y="2735488"/>
                  <a:ext cx="391084" cy="391084"/>
                </a:xfrm>
                <a:prstGeom prst="rect">
                  <a:avLst/>
                </a:prstGeom>
              </p:spPr>
            </p:pic>
            <p:pic>
              <p:nvPicPr>
                <p:cNvPr id="21" name="Graphic 20" descr="Flag">
                  <a:extLst>
                    <a:ext uri="{FF2B5EF4-FFF2-40B4-BE49-F238E27FC236}">
                      <a16:creationId xmlns:a16="http://schemas.microsoft.com/office/drawing/2014/main" id="{F0FACA6F-26B3-87D7-5941-8A256DBD2F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2946" y="3211889"/>
                  <a:ext cx="391084" cy="39108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DD3EBF-2E39-4808-076A-CA5FECD9615A}"/>
                    </a:ext>
                  </a:extLst>
                </p:cNvPr>
                <p:cNvSpPr txBox="1"/>
                <p:nvPr/>
              </p:nvSpPr>
              <p:spPr>
                <a:xfrm>
                  <a:off x="9247811" y="3559546"/>
                  <a:ext cx="115927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Pune </a:t>
                  </a:r>
                </a:p>
                <a:p>
                  <a:r>
                    <a:rPr lang="en-IN" sz="1100" b="1" dirty="0">
                      <a:solidFill>
                        <a:srgbClr val="FF0000"/>
                      </a:solidFill>
                    </a:rPr>
                    <a:t>India</a:t>
                  </a:r>
                </a:p>
              </p:txBody>
            </p:sp>
            <p:pic>
              <p:nvPicPr>
                <p:cNvPr id="23" name="Graphic 22" descr="Marker">
                  <a:extLst>
                    <a:ext uri="{FF2B5EF4-FFF2-40B4-BE49-F238E27FC236}">
                      <a16:creationId xmlns:a16="http://schemas.microsoft.com/office/drawing/2014/main" id="{0D3F0E40-2B88-EA20-C05B-1B565BC3A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967" y="2391600"/>
                  <a:ext cx="335956" cy="325904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7E46D1-E667-5AD1-8DC3-09707E38B11B}"/>
                    </a:ext>
                  </a:extLst>
                </p:cNvPr>
                <p:cNvSpPr txBox="1"/>
                <p:nvPr/>
              </p:nvSpPr>
              <p:spPr>
                <a:xfrm>
                  <a:off x="4945511" y="3105732"/>
                  <a:ext cx="1159272" cy="48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05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IN" sz="1050" b="1" dirty="0">
                      <a:solidFill>
                        <a:srgbClr val="FF0000"/>
                      </a:solidFill>
                    </a:rPr>
                    <a:t>an Francisco</a:t>
                  </a:r>
                </a:p>
                <a:p>
                  <a:r>
                    <a:rPr lang="en-IN" sz="1050" b="1" dirty="0">
                      <a:solidFill>
                        <a:srgbClr val="FF0000"/>
                      </a:solidFill>
                    </a:rPr>
                    <a:t>California -USA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16C94-A1BE-CED1-1BD4-95F2AFE2FD8C}"/>
                </a:ext>
              </a:extLst>
            </p:cNvPr>
            <p:cNvGrpSpPr/>
            <p:nvPr/>
          </p:nvGrpSpPr>
          <p:grpSpPr>
            <a:xfrm>
              <a:off x="8914519" y="4784411"/>
              <a:ext cx="3021655" cy="914949"/>
              <a:chOff x="5394079" y="3887101"/>
              <a:chExt cx="3021655" cy="91494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3A97FA-724A-30CF-5F4B-8D4B1A7EDD47}"/>
                  </a:ext>
                </a:extLst>
              </p:cNvPr>
              <p:cNvSpPr txBox="1"/>
              <p:nvPr/>
            </p:nvSpPr>
            <p:spPr>
              <a:xfrm>
                <a:off x="5591851" y="3887101"/>
                <a:ext cx="2823883" cy="914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</a:rPr>
                  <a:t>Work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locations</a:t>
                </a:r>
                <a:endParaRPr lang="en-GB" sz="1100" b="1" dirty="0">
                  <a:solidFill>
                    <a:schemeClr val="bg1"/>
                  </a:solidFill>
                </a:endParaRPr>
              </a:p>
              <a:p>
                <a:endParaRPr lang="en-GB" sz="1100" b="1" dirty="0">
                  <a:solidFill>
                    <a:schemeClr val="bg1"/>
                  </a:solidFill>
                </a:endParaRP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Registered</a:t>
                </a:r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Office</a:t>
                </a:r>
              </a:p>
              <a:p>
                <a:r>
                  <a:rPr lang="en-GB" sz="11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Location</a:t>
                </a:r>
                <a:endParaRPr lang="en-IN" sz="11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" name="Graphic 7" descr="Flag">
                <a:extLst>
                  <a:ext uri="{FF2B5EF4-FFF2-40B4-BE49-F238E27FC236}">
                    <a16:creationId xmlns:a16="http://schemas.microsoft.com/office/drawing/2014/main" id="{6EDE188C-AEC3-FBEC-9774-FE25D6EBE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40014" y="4452054"/>
                <a:ext cx="277282" cy="268985"/>
              </a:xfrm>
              <a:prstGeom prst="rect">
                <a:avLst/>
              </a:prstGeom>
            </p:spPr>
          </p:pic>
          <p:pic>
            <p:nvPicPr>
              <p:cNvPr id="9" name="Graphic 8" descr="Marker">
                <a:extLst>
                  <a:ext uri="{FF2B5EF4-FFF2-40B4-BE49-F238E27FC236}">
                    <a16:creationId xmlns:a16="http://schemas.microsoft.com/office/drawing/2014/main" id="{110412FA-1C3A-7EB0-813B-F0C52D742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94079" y="3901216"/>
                <a:ext cx="277281" cy="2689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31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FE01D-633A-4DA4-322D-01EE4B6A4F90}"/>
              </a:ext>
            </a:extLst>
          </p:cNvPr>
          <p:cNvGrpSpPr/>
          <p:nvPr/>
        </p:nvGrpSpPr>
        <p:grpSpPr>
          <a:xfrm>
            <a:off x="5262282" y="1308847"/>
            <a:ext cx="6704091" cy="4166790"/>
            <a:chOff x="4818033" y="1028375"/>
            <a:chExt cx="7118141" cy="46743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B3B7FC-A708-94A5-CD41-1BEC5F5A0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18033" y="1028375"/>
              <a:ext cx="7118141" cy="467430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52DAA4-69E2-27EA-821E-B471A84A57EA}"/>
                </a:ext>
              </a:extLst>
            </p:cNvPr>
            <p:cNvSpPr txBox="1"/>
            <p:nvPr/>
          </p:nvSpPr>
          <p:spPr>
            <a:xfrm>
              <a:off x="9112291" y="4784411"/>
              <a:ext cx="2823883" cy="914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Work</a:t>
              </a:r>
              <a:r>
                <a:rPr lang="en-GB" sz="1100" b="1" dirty="0">
                  <a:solidFill>
                    <a:schemeClr val="bg1"/>
                  </a:solidFill>
                </a:rPr>
                <a:t> </a:t>
              </a:r>
              <a:r>
                <a:rPr lang="en-GB" sz="1200" b="1" dirty="0">
                  <a:solidFill>
                    <a:schemeClr val="bg1"/>
                  </a:solidFill>
                </a:rPr>
                <a:t>locations</a:t>
              </a:r>
              <a:endParaRPr lang="en-GB" sz="1100" b="1" dirty="0">
                <a:solidFill>
                  <a:schemeClr val="bg1"/>
                </a:solidFill>
              </a:endParaRPr>
            </a:p>
            <a:p>
              <a:endParaRPr lang="en-GB" sz="1100" b="1" dirty="0">
                <a:solidFill>
                  <a:schemeClr val="bg1"/>
                </a:solidFill>
              </a:endParaRPr>
            </a:p>
            <a:p>
              <a:r>
                <a:rPr lang="en-GB" sz="1100" b="1" dirty="0">
                  <a:solidFill>
                    <a:schemeClr val="bg1"/>
                  </a:solidFill>
                </a:rPr>
                <a:t> </a:t>
              </a:r>
              <a:r>
                <a:rPr lang="en-GB" sz="1200" b="1" dirty="0">
                  <a:solidFill>
                    <a:schemeClr val="bg1"/>
                  </a:solidFill>
                </a:rPr>
                <a:t>Registered</a:t>
              </a:r>
              <a:r>
                <a:rPr lang="en-GB" sz="1100" b="1" dirty="0">
                  <a:solidFill>
                    <a:schemeClr val="bg1"/>
                  </a:solidFill>
                </a:rPr>
                <a:t> </a:t>
              </a:r>
              <a:r>
                <a:rPr lang="en-GB" sz="1200" b="1" dirty="0">
                  <a:solidFill>
                    <a:schemeClr val="bg1"/>
                  </a:solidFill>
                </a:rPr>
                <a:t>Office</a:t>
              </a:r>
            </a:p>
            <a:p>
              <a:r>
                <a:rPr lang="en-GB" sz="1100" b="1" dirty="0">
                  <a:solidFill>
                    <a:schemeClr val="bg1"/>
                  </a:solidFill>
                </a:rPr>
                <a:t> </a:t>
              </a:r>
              <a:r>
                <a:rPr lang="en-GB" sz="1200" b="1" dirty="0">
                  <a:solidFill>
                    <a:schemeClr val="bg1"/>
                  </a:solidFill>
                </a:rPr>
                <a:t>Location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50A7E56-BC1A-0490-A4A3-85ED1AF930B5}"/>
              </a:ext>
            </a:extLst>
          </p:cNvPr>
          <p:cNvSpPr/>
          <p:nvPr/>
        </p:nvSpPr>
        <p:spPr>
          <a:xfrm>
            <a:off x="9190210" y="4742329"/>
            <a:ext cx="116541" cy="1075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37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BHUSHANKUMAR PATIL</dc:creator>
  <cp:lastModifiedBy>BHUSHANKUMAR PATIL</cp:lastModifiedBy>
  <cp:revision>5</cp:revision>
  <dcterms:created xsi:type="dcterms:W3CDTF">2024-02-21T08:32:27Z</dcterms:created>
  <dcterms:modified xsi:type="dcterms:W3CDTF">2024-02-23T05:20:18Z</dcterms:modified>
</cp:coreProperties>
</file>