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2BE"/>
    <a:srgbClr val="3D2FCD"/>
    <a:srgbClr val="2FBCAF"/>
    <a:srgbClr val="43A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C43A-8916-8FE9-4FAF-AA4A64A3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916BB-01EA-12CD-F08A-8124256D0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FFF78-A154-3358-8467-C49E20DA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B8ED-4379-ED6F-F210-CDD6ED7C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6254-9C54-5C45-2CD6-2BC1DC0D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7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23FC-659B-2052-BAD0-8B582A13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3C73D-71D7-C3E6-175F-FCCF53DE1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002F-4836-B0B7-F8FF-53583E66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450C-8CE8-F359-36EC-2837E982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1609C-546A-D16E-4931-1545AD03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7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5D6F0-10E2-75E4-85D9-1EA2A0998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3A9E3-CC0E-19C9-9B9F-F51C2F1B7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87A8-0E72-C24F-D8FD-4A704E4B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DBB8-3A52-CB12-A8B6-7C80B118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5A740-E580-78E0-81E2-1425A196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6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2352-AFB6-5FB0-B88C-A64768CA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3423-FF96-3ABD-AED4-0F2BD1AF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89B2-807B-C6AE-A39C-0EED23B0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CF00-0CB8-18DF-B2CC-1A561375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4980-A29C-4F60-3EC0-68701FB0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4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CF72-A9E5-2778-EF31-CF0335A7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C03A-9026-86D6-8580-C3B20EE7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62C6-8CC3-7B00-AD17-04828814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7DFD-CF04-C731-9DE5-57A4E013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25FD-C10E-B0EB-8AB2-82A8A96A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1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F84A-FDAA-2656-C5E3-1CDA843E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F663-4AEA-621B-F604-7A7997822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6D7C7-BB42-2FC4-0BC9-875FF2C8B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1DD6E-5705-A442-EEDD-4EDC3530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05B00-E9B6-7F39-341F-EA443CC3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A016-E3FF-6E3F-8E40-2DAF400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6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C209-BFC9-E114-23B8-800D4414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2D0B-AFCA-3AF9-1936-8E073263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2D6BE-671A-68E9-1B22-9CC2358E4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B878C-5588-1EB0-DFF6-EB80879E5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7E471-8265-7FB6-7B51-AFEBB4BA6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17B7D-B471-6B0D-49DC-88A52E75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CC2D7-3E81-35FC-7B18-4CDEED0E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D15B1-32E7-9586-62DA-4C793798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23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3858-FD6F-1AAD-8655-F3CD680D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7B92B-0966-8923-E193-5D5156E9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05EB-4B74-2A79-364F-9CA73175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3C427-045B-380A-F742-CE985891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0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300D0-76CB-E254-B882-B69E68B5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5ED8F-9C23-6568-DA22-57E22282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77227-CA76-1C9F-4C08-BB473E5E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3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890-8844-7852-5CC8-04DBFEE7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C6A7-D97C-23D6-6E85-819C2FAB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ED2C3-25D8-2438-AE97-5014FCE5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11DEE-5EC4-770C-64C3-27A5D30E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2BDC7-F4BD-AF30-8A5F-EDC54B50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B81C3-8F26-5FC9-433A-9CB2806C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3ACA-D48B-AE5F-CC4C-05A0DA23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0F75C-FFC5-A939-7E47-4AA610D85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E45B-BCE3-DB48-BFF8-95A327ACC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2A764-17F2-522F-E7B1-5D0A97F6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1AC0E-2A2A-7484-6B6F-5A4AD76F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F8ADB-13DE-C0B1-B121-C819040E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12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81A2D-872F-F97F-0D77-14E3410E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C2CB-77D9-8298-E94B-AF3663B1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F100-A1CF-1D50-DE10-6E8FA4056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FF6B-364E-417A-9BD9-09AA735E4D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8E2F1-23ED-95C7-48CB-FAA127DD3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B14B-7AD9-2C9C-3D3F-7ADE9232F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8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62E8-6725-0643-F242-5FAC2C481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gradFill flip="none" rotWithShape="1">
            <a:gsLst>
              <a:gs pos="0">
                <a:srgbClr val="3D2FCD"/>
              </a:gs>
              <a:gs pos="77000">
                <a:srgbClr val="3672BE"/>
              </a:gs>
              <a:gs pos="100000">
                <a:srgbClr val="2FBCAF"/>
              </a:gs>
            </a:gsLst>
            <a:lin ang="0" scaled="1"/>
            <a:tileRect/>
          </a:gradFill>
        </p:spPr>
        <p:txBody>
          <a:bodyPr/>
          <a:lstStyle/>
          <a:p>
            <a:endParaRPr lang="en-IN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DD444F-8D9C-D42C-63F9-BA991730223E}"/>
              </a:ext>
            </a:extLst>
          </p:cNvPr>
          <p:cNvGrpSpPr/>
          <p:nvPr/>
        </p:nvGrpSpPr>
        <p:grpSpPr>
          <a:xfrm>
            <a:off x="5090630" y="1355538"/>
            <a:ext cx="7015657" cy="4073713"/>
            <a:chOff x="4365241" y="949179"/>
            <a:chExt cx="7719487" cy="475349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E32B5F-6B7A-D165-D018-C839644B213F}"/>
                </a:ext>
              </a:extLst>
            </p:cNvPr>
            <p:cNvGrpSpPr/>
            <p:nvPr/>
          </p:nvGrpSpPr>
          <p:grpSpPr>
            <a:xfrm>
              <a:off x="4661575" y="949179"/>
              <a:ext cx="7423153" cy="4753498"/>
              <a:chOff x="4661575" y="949179"/>
              <a:chExt cx="7423153" cy="4753498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14E3353-9494-17D8-F2DB-BB29E14A9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1575" y="949179"/>
                <a:ext cx="7423153" cy="475349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0415A70-75E9-DE2F-42BF-CE28A6147301}"/>
                  </a:ext>
                </a:extLst>
              </p:cNvPr>
              <p:cNvGrpSpPr/>
              <p:nvPr/>
            </p:nvGrpSpPr>
            <p:grpSpPr>
              <a:xfrm>
                <a:off x="4945511" y="2212071"/>
                <a:ext cx="5998894" cy="2461272"/>
                <a:chOff x="4945511" y="2212071"/>
                <a:chExt cx="5998894" cy="2461272"/>
              </a:xfrm>
            </p:grpSpPr>
            <p:pic>
              <p:nvPicPr>
                <p:cNvPr id="27" name="Graphic 26" descr="Marker">
                  <a:extLst>
                    <a:ext uri="{FF2B5EF4-FFF2-40B4-BE49-F238E27FC236}">
                      <a16:creationId xmlns:a16="http://schemas.microsoft.com/office/drawing/2014/main" id="{F2E06424-2234-62FD-794E-E22E919400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81180" y="3469293"/>
                  <a:ext cx="325904" cy="325904"/>
                </a:xfrm>
                <a:prstGeom prst="rect">
                  <a:avLst/>
                </a:prstGeom>
              </p:spPr>
            </p:pic>
            <p:pic>
              <p:nvPicPr>
                <p:cNvPr id="28" name="Graphic 27" descr="Marker">
                  <a:extLst>
                    <a:ext uri="{FF2B5EF4-FFF2-40B4-BE49-F238E27FC236}">
                      <a16:creationId xmlns:a16="http://schemas.microsoft.com/office/drawing/2014/main" id="{F2C30B70-BE87-8AFC-88FC-E89792AFE4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8501" y="4347440"/>
                  <a:ext cx="325904" cy="325903"/>
                </a:xfrm>
                <a:prstGeom prst="rect">
                  <a:avLst/>
                </a:prstGeom>
              </p:spPr>
            </p:pic>
            <p:pic>
              <p:nvPicPr>
                <p:cNvPr id="30" name="Graphic 29" descr="Marker">
                  <a:extLst>
                    <a:ext uri="{FF2B5EF4-FFF2-40B4-BE49-F238E27FC236}">
                      <a16:creationId xmlns:a16="http://schemas.microsoft.com/office/drawing/2014/main" id="{F27DCC6F-B05D-CB74-A3FF-4A59342FEA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0139" y="3735268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31" name="Graphic 30" descr="Marker">
                  <a:extLst>
                    <a:ext uri="{FF2B5EF4-FFF2-40B4-BE49-F238E27FC236}">
                      <a16:creationId xmlns:a16="http://schemas.microsoft.com/office/drawing/2014/main" id="{46A5A51A-19C5-6E3C-6445-8886A75A98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8187" y="3345860"/>
                  <a:ext cx="324000" cy="324000"/>
                </a:xfrm>
                <a:prstGeom prst="rect">
                  <a:avLst/>
                </a:prstGeom>
              </p:spPr>
            </p:pic>
            <p:pic>
              <p:nvPicPr>
                <p:cNvPr id="32" name="Graphic 31" descr="Marker">
                  <a:extLst>
                    <a:ext uri="{FF2B5EF4-FFF2-40B4-BE49-F238E27FC236}">
                      <a16:creationId xmlns:a16="http://schemas.microsoft.com/office/drawing/2014/main" id="{ACC818CE-6076-953B-4638-C83470C701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474" y="2513365"/>
                  <a:ext cx="325904" cy="325904"/>
                </a:xfrm>
                <a:prstGeom prst="rect">
                  <a:avLst/>
                </a:prstGeom>
              </p:spPr>
            </p:pic>
            <p:pic>
              <p:nvPicPr>
                <p:cNvPr id="33" name="Graphic 32" descr="Marker">
                  <a:extLst>
                    <a:ext uri="{FF2B5EF4-FFF2-40B4-BE49-F238E27FC236}">
                      <a16:creationId xmlns:a16="http://schemas.microsoft.com/office/drawing/2014/main" id="{F68A98F4-3829-F8FD-1C8C-FC006BF58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9339" y="3357880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34" name="Graphic 33" descr="Marker">
                  <a:extLst>
                    <a:ext uri="{FF2B5EF4-FFF2-40B4-BE49-F238E27FC236}">
                      <a16:creationId xmlns:a16="http://schemas.microsoft.com/office/drawing/2014/main" id="{D05D36CC-C1C3-A6ED-E22F-760951E1EA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6939" y="3590565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35" name="Graphic 34" descr="Marker">
                  <a:extLst>
                    <a:ext uri="{FF2B5EF4-FFF2-40B4-BE49-F238E27FC236}">
                      <a16:creationId xmlns:a16="http://schemas.microsoft.com/office/drawing/2014/main" id="{FE4E57A7-97DB-9D96-DE74-4C6B76CC06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8041" y="2212071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lag">
                  <a:extLst>
                    <a:ext uri="{FF2B5EF4-FFF2-40B4-BE49-F238E27FC236}">
                      <a16:creationId xmlns:a16="http://schemas.microsoft.com/office/drawing/2014/main" id="{B3D9A536-541E-421C-C176-C3BA4C93A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3737" y="2735488"/>
                  <a:ext cx="391084" cy="391084"/>
                </a:xfrm>
                <a:prstGeom prst="rect">
                  <a:avLst/>
                </a:prstGeom>
              </p:spPr>
            </p:pic>
            <p:pic>
              <p:nvPicPr>
                <p:cNvPr id="37" name="Graphic 36" descr="Flag">
                  <a:extLst>
                    <a:ext uri="{FF2B5EF4-FFF2-40B4-BE49-F238E27FC236}">
                      <a16:creationId xmlns:a16="http://schemas.microsoft.com/office/drawing/2014/main" id="{53707D56-7571-DCBB-CF89-4D5D5EFA78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2946" y="3211889"/>
                  <a:ext cx="391084" cy="391084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ED8E59E-9B41-9E7C-9229-A3FFA926554C}"/>
                    </a:ext>
                  </a:extLst>
                </p:cNvPr>
                <p:cNvSpPr txBox="1"/>
                <p:nvPr/>
              </p:nvSpPr>
              <p:spPr>
                <a:xfrm>
                  <a:off x="9247811" y="3559546"/>
                  <a:ext cx="1159272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IN" sz="1100" b="1" dirty="0">
                      <a:solidFill>
                        <a:srgbClr val="FF0000"/>
                      </a:solidFill>
                    </a:rPr>
                    <a:t>Pune </a:t>
                  </a:r>
                </a:p>
                <a:p>
                  <a:r>
                    <a:rPr lang="en-IN" sz="1100" b="1" dirty="0">
                      <a:solidFill>
                        <a:srgbClr val="FF0000"/>
                      </a:solidFill>
                    </a:rPr>
                    <a:t>India</a:t>
                  </a:r>
                </a:p>
              </p:txBody>
            </p:sp>
            <p:pic>
              <p:nvPicPr>
                <p:cNvPr id="57" name="Graphic 56" descr="Marker">
                  <a:extLst>
                    <a:ext uri="{FF2B5EF4-FFF2-40B4-BE49-F238E27FC236}">
                      <a16:creationId xmlns:a16="http://schemas.microsoft.com/office/drawing/2014/main" id="{A0BC6E35-47F5-9C5D-6F1E-134381BCA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2967" y="2391600"/>
                  <a:ext cx="335956" cy="325904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DD2DBC6-3359-B92D-6ACA-3C2A500968CF}"/>
                    </a:ext>
                  </a:extLst>
                </p:cNvPr>
                <p:cNvSpPr txBox="1"/>
                <p:nvPr/>
              </p:nvSpPr>
              <p:spPr>
                <a:xfrm>
                  <a:off x="4945511" y="3105732"/>
                  <a:ext cx="1159272" cy="4848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050" b="1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IN" sz="1050" b="1" dirty="0">
                      <a:solidFill>
                        <a:srgbClr val="FF0000"/>
                      </a:solidFill>
                    </a:rPr>
                    <a:t>an Francisco</a:t>
                  </a:r>
                </a:p>
                <a:p>
                  <a:r>
                    <a:rPr lang="en-IN" sz="1050" b="1" dirty="0">
                      <a:solidFill>
                        <a:srgbClr val="FF0000"/>
                      </a:solidFill>
                    </a:rPr>
                    <a:t>California -USA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0D877E-5681-F407-8B6A-B6A851C954EB}"/>
                </a:ext>
              </a:extLst>
            </p:cNvPr>
            <p:cNvGrpSpPr/>
            <p:nvPr/>
          </p:nvGrpSpPr>
          <p:grpSpPr>
            <a:xfrm>
              <a:off x="4365241" y="4386141"/>
              <a:ext cx="2995885" cy="951709"/>
              <a:chOff x="844801" y="3488831"/>
              <a:chExt cx="2995885" cy="95170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A0CDA3-1B35-85A4-96DF-9B0157D5C891}"/>
                  </a:ext>
                </a:extLst>
              </p:cNvPr>
              <p:cNvSpPr txBox="1"/>
              <p:nvPr/>
            </p:nvSpPr>
            <p:spPr>
              <a:xfrm>
                <a:off x="1016803" y="3488831"/>
                <a:ext cx="2823883" cy="951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</a:rPr>
                  <a:t>Work</a:t>
                </a:r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locations</a:t>
                </a:r>
                <a:endParaRPr lang="en-GB" sz="1100" b="1" dirty="0">
                  <a:solidFill>
                    <a:schemeClr val="bg1"/>
                  </a:solidFill>
                </a:endParaRPr>
              </a:p>
              <a:p>
                <a:endParaRPr lang="en-GB" sz="1100" b="1" dirty="0">
                  <a:solidFill>
                    <a:schemeClr val="bg1"/>
                  </a:solidFill>
                </a:endParaRPr>
              </a:p>
              <a:p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Registered</a:t>
                </a:r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Office</a:t>
                </a:r>
              </a:p>
              <a:p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Location</a:t>
                </a:r>
                <a:endParaRPr lang="en-IN" sz="11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8" name="Graphic 17" descr="Flag">
                <a:extLst>
                  <a:ext uri="{FF2B5EF4-FFF2-40B4-BE49-F238E27FC236}">
                    <a16:creationId xmlns:a16="http://schemas.microsoft.com/office/drawing/2014/main" id="{6B81AF2A-C5EF-80AD-DC38-6CAC5BB96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44801" y="4024721"/>
                <a:ext cx="277282" cy="268985"/>
              </a:xfrm>
              <a:prstGeom prst="rect">
                <a:avLst/>
              </a:prstGeom>
            </p:spPr>
          </p:pic>
          <p:pic>
            <p:nvPicPr>
              <p:cNvPr id="19" name="Graphic 18" descr="Marker">
                <a:extLst>
                  <a:ext uri="{FF2B5EF4-FFF2-40B4-BE49-F238E27FC236}">
                    <a16:creationId xmlns:a16="http://schemas.microsoft.com/office/drawing/2014/main" id="{1AD8F1B0-205D-66AA-1429-CDC348DAEF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50584" y="3522175"/>
                <a:ext cx="277281" cy="26898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9924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A0A6-1FCE-9E1B-850A-365D294C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AB81-70DB-01E6-D9E4-7E3A06E5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3D530-721C-8AD4-4608-7FE58B677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12" y="576262"/>
            <a:ext cx="71532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4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FC96-4411-DA32-88C6-F032EE677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0F3B1-F368-10A3-7F71-9E179171C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7BDC9-723B-7897-9A4D-86121954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1095374"/>
            <a:ext cx="7780296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3C33-DE91-EF90-BB0F-04B73C19C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5744B-D684-7400-D240-40AD4F9E8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EAE39-A21D-9B27-6723-1339261F3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0" y="1369236"/>
            <a:ext cx="12192000" cy="53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7567-5240-3C21-D655-7784737A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38C4-18D0-6A51-EF18-EBF3A0A7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9748D-7BB6-B4EC-A612-DA70DA71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92" y="2541814"/>
            <a:ext cx="5883615" cy="26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3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27ED-1278-0D41-D756-17F07B45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1B93-6B40-54E4-4E5A-704E2148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006DE-F7EB-CD7B-87E3-DE1CD2818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84" y="1230139"/>
            <a:ext cx="8579146" cy="48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19C7EF-2F84-6011-D62D-4A11B2D88D18}"/>
              </a:ext>
            </a:extLst>
          </p:cNvPr>
          <p:cNvGrpSpPr/>
          <p:nvPr/>
        </p:nvGrpSpPr>
        <p:grpSpPr>
          <a:xfrm>
            <a:off x="5029201" y="1238250"/>
            <a:ext cx="7077086" cy="4237387"/>
            <a:chOff x="4661575" y="949179"/>
            <a:chExt cx="7423153" cy="47534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773F0B-4E85-A3CF-24F1-D65BCF5E47F3}"/>
                </a:ext>
              </a:extLst>
            </p:cNvPr>
            <p:cNvGrpSpPr/>
            <p:nvPr/>
          </p:nvGrpSpPr>
          <p:grpSpPr>
            <a:xfrm>
              <a:off x="4661575" y="949179"/>
              <a:ext cx="7423153" cy="4753497"/>
              <a:chOff x="4661575" y="949179"/>
              <a:chExt cx="7423153" cy="475349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6D5FFA9-FA6C-1E29-C01E-7C7D2C63B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1575" y="949179"/>
                <a:ext cx="7423153" cy="475349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2FE7007-F063-96EE-33D9-EF5AAB7C9421}"/>
                  </a:ext>
                </a:extLst>
              </p:cNvPr>
              <p:cNvGrpSpPr/>
              <p:nvPr/>
            </p:nvGrpSpPr>
            <p:grpSpPr>
              <a:xfrm>
                <a:off x="4945511" y="2212071"/>
                <a:ext cx="5998894" cy="2461272"/>
                <a:chOff x="4945511" y="2212071"/>
                <a:chExt cx="5998894" cy="2461272"/>
              </a:xfrm>
            </p:grpSpPr>
            <p:pic>
              <p:nvPicPr>
                <p:cNvPr id="12" name="Graphic 11" descr="Marker">
                  <a:extLst>
                    <a:ext uri="{FF2B5EF4-FFF2-40B4-BE49-F238E27FC236}">
                      <a16:creationId xmlns:a16="http://schemas.microsoft.com/office/drawing/2014/main" id="{13917507-32AC-2D0F-9AB6-874CEFD1AA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81180" y="3469293"/>
                  <a:ext cx="325904" cy="325904"/>
                </a:xfrm>
                <a:prstGeom prst="rect">
                  <a:avLst/>
                </a:prstGeom>
              </p:spPr>
            </p:pic>
            <p:pic>
              <p:nvPicPr>
                <p:cNvPr id="13" name="Graphic 12" descr="Marker">
                  <a:extLst>
                    <a:ext uri="{FF2B5EF4-FFF2-40B4-BE49-F238E27FC236}">
                      <a16:creationId xmlns:a16="http://schemas.microsoft.com/office/drawing/2014/main" id="{D54CB1F9-9A4A-45F6-AE1E-40E7C29A0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8501" y="4347440"/>
                  <a:ext cx="325904" cy="325903"/>
                </a:xfrm>
                <a:prstGeom prst="rect">
                  <a:avLst/>
                </a:prstGeom>
              </p:spPr>
            </p:pic>
            <p:pic>
              <p:nvPicPr>
                <p:cNvPr id="14" name="Graphic 13" descr="Marker">
                  <a:extLst>
                    <a:ext uri="{FF2B5EF4-FFF2-40B4-BE49-F238E27FC236}">
                      <a16:creationId xmlns:a16="http://schemas.microsoft.com/office/drawing/2014/main" id="{B0720074-5150-F488-1B9B-DEB06D0707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0139" y="3735268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arker">
                  <a:extLst>
                    <a:ext uri="{FF2B5EF4-FFF2-40B4-BE49-F238E27FC236}">
                      <a16:creationId xmlns:a16="http://schemas.microsoft.com/office/drawing/2014/main" id="{23A2A5DE-F1A1-133D-F6F6-00AC941909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8187" y="3345860"/>
                  <a:ext cx="324000" cy="3240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Marker">
                  <a:extLst>
                    <a:ext uri="{FF2B5EF4-FFF2-40B4-BE49-F238E27FC236}">
                      <a16:creationId xmlns:a16="http://schemas.microsoft.com/office/drawing/2014/main" id="{E8CB78D0-0501-503A-4F81-62807DF51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474" y="2513365"/>
                  <a:ext cx="325904" cy="325904"/>
                </a:xfrm>
                <a:prstGeom prst="rect">
                  <a:avLst/>
                </a:prstGeom>
              </p:spPr>
            </p:pic>
            <p:pic>
              <p:nvPicPr>
                <p:cNvPr id="17" name="Graphic 16" descr="Marker">
                  <a:extLst>
                    <a:ext uri="{FF2B5EF4-FFF2-40B4-BE49-F238E27FC236}">
                      <a16:creationId xmlns:a16="http://schemas.microsoft.com/office/drawing/2014/main" id="{314117D7-5155-B6D7-F97E-4BDE7B03E7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9339" y="3357880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18" name="Graphic 17" descr="Marker">
                  <a:extLst>
                    <a:ext uri="{FF2B5EF4-FFF2-40B4-BE49-F238E27FC236}">
                      <a16:creationId xmlns:a16="http://schemas.microsoft.com/office/drawing/2014/main" id="{B382463E-6438-2484-2DA1-AFCC7436A7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6939" y="3590565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19" name="Graphic 18" descr="Marker">
                  <a:extLst>
                    <a:ext uri="{FF2B5EF4-FFF2-40B4-BE49-F238E27FC236}">
                      <a16:creationId xmlns:a16="http://schemas.microsoft.com/office/drawing/2014/main" id="{4204692D-8A74-A520-A618-AB98BA9DE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8041" y="2212071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20" name="Graphic 19" descr="Flag">
                  <a:extLst>
                    <a:ext uri="{FF2B5EF4-FFF2-40B4-BE49-F238E27FC236}">
                      <a16:creationId xmlns:a16="http://schemas.microsoft.com/office/drawing/2014/main" id="{BCAB654D-3C20-5B8A-684B-255091F2D2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3737" y="2735488"/>
                  <a:ext cx="391084" cy="391084"/>
                </a:xfrm>
                <a:prstGeom prst="rect">
                  <a:avLst/>
                </a:prstGeom>
              </p:spPr>
            </p:pic>
            <p:pic>
              <p:nvPicPr>
                <p:cNvPr id="21" name="Graphic 20" descr="Flag">
                  <a:extLst>
                    <a:ext uri="{FF2B5EF4-FFF2-40B4-BE49-F238E27FC236}">
                      <a16:creationId xmlns:a16="http://schemas.microsoft.com/office/drawing/2014/main" id="{F0FACA6F-26B3-87D7-5941-8A256DBD2F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2946" y="3211889"/>
                  <a:ext cx="391084" cy="391084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DD3EBF-2E39-4808-076A-CA5FECD9615A}"/>
                    </a:ext>
                  </a:extLst>
                </p:cNvPr>
                <p:cNvSpPr txBox="1"/>
                <p:nvPr/>
              </p:nvSpPr>
              <p:spPr>
                <a:xfrm>
                  <a:off x="9247811" y="3559546"/>
                  <a:ext cx="1159272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IN" sz="1100" b="1" dirty="0">
                      <a:solidFill>
                        <a:srgbClr val="FF0000"/>
                      </a:solidFill>
                    </a:rPr>
                    <a:t>Pune </a:t>
                  </a:r>
                </a:p>
                <a:p>
                  <a:r>
                    <a:rPr lang="en-IN" sz="1100" b="1" dirty="0">
                      <a:solidFill>
                        <a:srgbClr val="FF0000"/>
                      </a:solidFill>
                    </a:rPr>
                    <a:t>India</a:t>
                  </a:r>
                </a:p>
              </p:txBody>
            </p:sp>
            <p:pic>
              <p:nvPicPr>
                <p:cNvPr id="23" name="Graphic 22" descr="Marker">
                  <a:extLst>
                    <a:ext uri="{FF2B5EF4-FFF2-40B4-BE49-F238E27FC236}">
                      <a16:creationId xmlns:a16="http://schemas.microsoft.com/office/drawing/2014/main" id="{0D3F0E40-2B88-EA20-C05B-1B565BC3A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2967" y="2391600"/>
                  <a:ext cx="335956" cy="325904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97E46D1-E667-5AD1-8DC3-09707E38B11B}"/>
                    </a:ext>
                  </a:extLst>
                </p:cNvPr>
                <p:cNvSpPr txBox="1"/>
                <p:nvPr/>
              </p:nvSpPr>
              <p:spPr>
                <a:xfrm>
                  <a:off x="4945511" y="3105732"/>
                  <a:ext cx="1159272" cy="4848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050" b="1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IN" sz="1050" b="1" dirty="0">
                      <a:solidFill>
                        <a:srgbClr val="FF0000"/>
                      </a:solidFill>
                    </a:rPr>
                    <a:t>an Francisco</a:t>
                  </a:r>
                </a:p>
                <a:p>
                  <a:r>
                    <a:rPr lang="en-IN" sz="1050" b="1" dirty="0">
                      <a:solidFill>
                        <a:srgbClr val="FF0000"/>
                      </a:solidFill>
                    </a:rPr>
                    <a:t>California -USA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916C94-A1BE-CED1-1BD4-95F2AFE2FD8C}"/>
                </a:ext>
              </a:extLst>
            </p:cNvPr>
            <p:cNvGrpSpPr/>
            <p:nvPr/>
          </p:nvGrpSpPr>
          <p:grpSpPr>
            <a:xfrm>
              <a:off x="8914519" y="4784411"/>
              <a:ext cx="3021655" cy="914949"/>
              <a:chOff x="5394079" y="3887101"/>
              <a:chExt cx="3021655" cy="91494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3A97FA-724A-30CF-5F4B-8D4B1A7EDD47}"/>
                  </a:ext>
                </a:extLst>
              </p:cNvPr>
              <p:cNvSpPr txBox="1"/>
              <p:nvPr/>
            </p:nvSpPr>
            <p:spPr>
              <a:xfrm>
                <a:off x="5591851" y="3887101"/>
                <a:ext cx="2823883" cy="914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</a:rPr>
                  <a:t>Work</a:t>
                </a:r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locations</a:t>
                </a:r>
                <a:endParaRPr lang="en-GB" sz="1100" b="1" dirty="0">
                  <a:solidFill>
                    <a:schemeClr val="bg1"/>
                  </a:solidFill>
                </a:endParaRPr>
              </a:p>
              <a:p>
                <a:endParaRPr lang="en-GB" sz="1100" b="1" dirty="0">
                  <a:solidFill>
                    <a:schemeClr val="bg1"/>
                  </a:solidFill>
                </a:endParaRPr>
              </a:p>
              <a:p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Registered</a:t>
                </a:r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Office</a:t>
                </a:r>
              </a:p>
              <a:p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Location</a:t>
                </a:r>
                <a:endParaRPr lang="en-IN" sz="11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" name="Graphic 7" descr="Flag">
                <a:extLst>
                  <a:ext uri="{FF2B5EF4-FFF2-40B4-BE49-F238E27FC236}">
                    <a16:creationId xmlns:a16="http://schemas.microsoft.com/office/drawing/2014/main" id="{6EDE188C-AEC3-FBEC-9774-FE25D6EBE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440014" y="4452054"/>
                <a:ext cx="277282" cy="268985"/>
              </a:xfrm>
              <a:prstGeom prst="rect">
                <a:avLst/>
              </a:prstGeom>
            </p:spPr>
          </p:pic>
          <p:pic>
            <p:nvPicPr>
              <p:cNvPr id="9" name="Graphic 8" descr="Marker">
                <a:extLst>
                  <a:ext uri="{FF2B5EF4-FFF2-40B4-BE49-F238E27FC236}">
                    <a16:creationId xmlns:a16="http://schemas.microsoft.com/office/drawing/2014/main" id="{110412FA-1C3A-7EB0-813B-F0C52D742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394079" y="3901216"/>
                <a:ext cx="277281" cy="2689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0231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6D8821-C60E-FCC3-4AF3-DB85A72A6969}"/>
              </a:ext>
            </a:extLst>
          </p:cNvPr>
          <p:cNvGrpSpPr/>
          <p:nvPr/>
        </p:nvGrpSpPr>
        <p:grpSpPr>
          <a:xfrm>
            <a:off x="1239710" y="543250"/>
            <a:ext cx="9513848" cy="5913136"/>
            <a:chOff x="1239710" y="543250"/>
            <a:chExt cx="9513848" cy="59131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B3B7FC-A708-94A5-CD41-1BEC5F5A0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39710" y="543250"/>
              <a:ext cx="9513848" cy="591313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00C3DF1-457E-BC41-7384-2E4703DA9F8A}"/>
                </a:ext>
              </a:extLst>
            </p:cNvPr>
            <p:cNvSpPr/>
            <p:nvPr/>
          </p:nvSpPr>
          <p:spPr>
            <a:xfrm>
              <a:off x="7156943" y="5071231"/>
              <a:ext cx="121298" cy="121298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highlight>
                  <a:srgbClr val="FFFF00"/>
                </a:highligh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24FA0A-31FA-27B1-29E7-E3A0D40105BC}"/>
                </a:ext>
              </a:extLst>
            </p:cNvPr>
            <p:cNvSpPr txBox="1"/>
            <p:nvPr/>
          </p:nvSpPr>
          <p:spPr>
            <a:xfrm>
              <a:off x="7296308" y="4931825"/>
              <a:ext cx="2618657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/>
                <a:t>Work</a:t>
              </a:r>
              <a:r>
                <a:rPr lang="en-IN" dirty="0"/>
                <a:t> </a:t>
              </a:r>
              <a:r>
                <a:rPr lang="en-IN" sz="1400" dirty="0"/>
                <a:t>Locations</a:t>
              </a:r>
              <a:endParaRPr lang="en-IN" dirty="0"/>
            </a:p>
            <a:p>
              <a:pPr algn="l"/>
              <a:r>
                <a:rPr lang="en-IN" sz="1400" b="0" i="0" u="none" strike="noStrike" baseline="0" dirty="0"/>
                <a:t>Registered</a:t>
              </a:r>
            </a:p>
            <a:p>
              <a:pPr algn="l"/>
              <a:r>
                <a:rPr lang="en-IN" sz="1400" b="0" i="0" u="none" strike="noStrike" baseline="0" dirty="0"/>
                <a:t>Office</a:t>
              </a:r>
              <a:r>
                <a:rPr lang="en-IN" sz="1400" b="0" i="0" u="none" strike="noStrike" baseline="0" dirty="0">
                  <a:solidFill>
                    <a:srgbClr val="1D262D"/>
                  </a:solidFill>
                </a:rPr>
                <a:t> </a:t>
              </a:r>
              <a:r>
                <a:rPr lang="en-IN" sz="1400" b="0" i="0" u="none" strike="noStrike" baseline="0" dirty="0"/>
                <a:t>Location</a:t>
              </a:r>
              <a:endParaRPr lang="en-IN" dirty="0"/>
            </a:p>
          </p:txBody>
        </p:sp>
        <p:pic>
          <p:nvPicPr>
            <p:cNvPr id="6" name="Graphic 5" descr="Flag">
              <a:extLst>
                <a:ext uri="{FF2B5EF4-FFF2-40B4-BE49-F238E27FC236}">
                  <a16:creationId xmlns:a16="http://schemas.microsoft.com/office/drawing/2014/main" id="{E2CC5B69-F86A-9B21-002D-1D3114A14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51974" y="5331934"/>
              <a:ext cx="331236" cy="33123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3038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35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BHUSHANKUMAR PATIL</dc:creator>
  <cp:lastModifiedBy>BHUSHANKUMAR PATIL</cp:lastModifiedBy>
  <cp:revision>6</cp:revision>
  <dcterms:created xsi:type="dcterms:W3CDTF">2024-02-21T08:32:27Z</dcterms:created>
  <dcterms:modified xsi:type="dcterms:W3CDTF">2024-03-22T12:05:48Z</dcterms:modified>
</cp:coreProperties>
</file>