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09888-0731-E33E-AC61-AE02489A8F5D}" v="8" dt="2024-10-16T17:33:36.104"/>
    <p1510:client id="{A1D91C84-3AA3-4E88-BF74-09D932228E7D}" v="71" dt="2024-10-17T09:41:56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3465681" cy="2450592"/>
          </a:xfrm>
        </p:spPr>
        <p:txBody>
          <a:bodyPr anchor="t">
            <a:normAutofit fontScale="90000"/>
          </a:bodyPr>
          <a:lstStyle/>
          <a:p>
            <a:r>
              <a:rPr lang="en-US" sz="48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48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48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48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7670496" y="-5605044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6096000" y="3990975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Prajakta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 </a:t>
            </a:r>
            <a:r>
              <a:rPr lang="en-US" dirty="0"/>
              <a:t>Singh</a:t>
            </a:r>
            <a:endParaRPr lang="en-US" dirty="0">
              <a:solidFill>
                <a:srgbClr val="238441"/>
              </a:solidFill>
            </a:endParaRP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1254" y="-5605044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018057" y="6727094"/>
            <a:ext cx="5642166" cy="5642166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15919" y="6648265"/>
            <a:ext cx="5642166" cy="5642166"/>
          </a:xfrm>
          <a:prstGeom prst="rect">
            <a:avLst/>
          </a:prstGeom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1253" y="-5605044"/>
            <a:ext cx="5642166" cy="56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1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 rot="4140000">
            <a:off x="-3712833" y="7254913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019823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4914" y="-5303721"/>
            <a:ext cx="5642166" cy="5642166"/>
          </a:xfrm>
          <a:prstGeom prst="rect">
            <a:avLst/>
          </a:prstGeom>
        </p:spPr>
      </p:pic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-11273848" y="129819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923" y="2482827"/>
            <a:ext cx="551497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CA84D3-E671-0126-E47B-B31ECE4A5E78}"/>
              </a:ext>
            </a:extLst>
          </p:cNvPr>
          <p:cNvSpPr txBox="1">
            <a:spLocks/>
          </p:cNvSpPr>
          <p:nvPr/>
        </p:nvSpPr>
        <p:spPr>
          <a:xfrm>
            <a:off x="1183728" y="1099062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Creating Visualizations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4C90B1-DFDC-799E-1DBA-F7FA247B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21" y="8974575"/>
            <a:ext cx="6096000" cy="3490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BAE0BBC-E38B-4BED-BF66-CBCB5A4CB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34506" y="642646"/>
            <a:ext cx="3778747" cy="26669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37D38EF-AD78-DFDF-6F30-FD957A53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3245" y="9703468"/>
            <a:ext cx="2663588" cy="31168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1164E2D-4EE6-2ADB-4928-6DA7C61A3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5074" y="1457598"/>
            <a:ext cx="6466479" cy="36540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534D7-E341-58DD-91D0-A58D15666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589639" y="4108719"/>
            <a:ext cx="4048125" cy="3114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A8128D-C7C2-E182-FB7F-58B74F53CD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5103" y="12009293"/>
            <a:ext cx="6096000" cy="34475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225275" y="6693757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857316" y="5702335"/>
            <a:ext cx="5642166" cy="564216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9C81A1-4718-9C55-5F6A-937B9C416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014" y="146715"/>
            <a:ext cx="11701397" cy="65541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 rot="4140000">
            <a:off x="-3712833" y="7254913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019823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4914" y="-5303721"/>
            <a:ext cx="5642166" cy="5642166"/>
          </a:xfrm>
          <a:prstGeom prst="rect">
            <a:avLst/>
          </a:prstGeom>
        </p:spPr>
      </p:pic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-11273848" y="129819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923" y="2482827"/>
            <a:ext cx="551497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CA84D3-E671-0126-E47B-B31ECE4A5E78}"/>
              </a:ext>
            </a:extLst>
          </p:cNvPr>
          <p:cNvSpPr txBox="1">
            <a:spLocks/>
          </p:cNvSpPr>
          <p:nvPr/>
        </p:nvSpPr>
        <p:spPr>
          <a:xfrm>
            <a:off x="1183728" y="1099062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Thank You</a:t>
            </a:r>
            <a:endParaRPr lang="en-US" dirty="0"/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4C90B1-DFDC-799E-1DBA-F7FA247B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21" y="8974575"/>
            <a:ext cx="6096000" cy="3490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BAE0BBC-E38B-4BED-BF66-CBCB5A4CB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34506" y="642646"/>
            <a:ext cx="3778747" cy="26669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37D38EF-AD78-DFDF-6F30-FD957A53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3245" y="9703468"/>
            <a:ext cx="2663588" cy="31168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1164E2D-4EE6-2ADB-4928-6DA7C61A3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5074" y="1457598"/>
            <a:ext cx="6466479" cy="36540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534D7-E341-58DD-91D0-A58D15666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589639" y="4108719"/>
            <a:ext cx="4048125" cy="3114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A8128D-C7C2-E182-FB7F-58B74F53CD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5103" y="12009293"/>
            <a:ext cx="6096000" cy="34475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225275" y="6693757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857316" y="5702335"/>
            <a:ext cx="5642166" cy="564216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9C81A1-4718-9C55-5F6A-937B9C416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5644" y="8445208"/>
            <a:ext cx="7171151" cy="40176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73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 rot="4140000">
            <a:off x="-3712833" y="7254913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484" y="744685"/>
            <a:ext cx="7266202" cy="702588"/>
          </a:xfrm>
        </p:spPr>
        <p:txBody>
          <a:bodyPr anchor="t">
            <a:normAutofit/>
          </a:bodyPr>
          <a:lstStyle/>
          <a:p>
            <a:r>
              <a:rPr lang="en-US" sz="28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8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8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8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8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019823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91772" y="2361392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Prajakta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 </a:t>
            </a:r>
            <a:r>
              <a:rPr lang="en-US" dirty="0"/>
              <a:t>Singh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4914" y="-5303721"/>
            <a:ext cx="5642166" cy="5642166"/>
          </a:xfrm>
          <a:prstGeom prst="rect">
            <a:avLst/>
          </a:prstGeom>
        </p:spPr>
      </p:pic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-11273848" y="129819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923" y="2482827"/>
            <a:ext cx="551497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CA84D3-E671-0126-E47B-B31ECE4A5E78}"/>
              </a:ext>
            </a:extLst>
          </p:cNvPr>
          <p:cNvSpPr txBox="1">
            <a:spLocks/>
          </p:cNvSpPr>
          <p:nvPr/>
        </p:nvSpPr>
        <p:spPr>
          <a:xfrm>
            <a:off x="1183728" y="1558350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Thank You</a:t>
            </a:r>
            <a:endParaRPr lang="en-US" dirty="0"/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4C90B1-DFDC-799E-1DBA-F7FA247B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21" y="8974575"/>
            <a:ext cx="6096000" cy="3490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BAE0BBC-E38B-4BED-BF66-CBCB5A4CB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34506" y="642646"/>
            <a:ext cx="3778747" cy="26669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37D38EF-AD78-DFDF-6F30-FD957A53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3245" y="9703468"/>
            <a:ext cx="2663588" cy="31168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1164E2D-4EE6-2ADB-4928-6DA7C61A3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5074" y="1457598"/>
            <a:ext cx="6466479" cy="36540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534D7-E341-58DD-91D0-A58D15666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589639" y="4108719"/>
            <a:ext cx="4048125" cy="3114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A8128D-C7C2-E182-FB7F-58B74F53CD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5103" y="12009293"/>
            <a:ext cx="6096000" cy="34475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225275" y="6693757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857316" y="5702335"/>
            <a:ext cx="5642166" cy="564216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9C81A1-4718-9C55-5F6A-937B9C416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5644" y="8445208"/>
            <a:ext cx="7171151" cy="40176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62" y="1497957"/>
            <a:ext cx="3673636" cy="36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3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3465681" cy="2450592"/>
          </a:xfrm>
        </p:spPr>
        <p:txBody>
          <a:bodyPr anchor="t">
            <a:normAutofit fontScale="90000"/>
          </a:bodyPr>
          <a:lstStyle/>
          <a:p>
            <a:r>
              <a:rPr lang="en-US" sz="48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48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48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48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7670496" y="-5605044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1254" y="-5605044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018057" y="6727094"/>
            <a:ext cx="5642166" cy="5642166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15919" y="6648265"/>
            <a:ext cx="5642166" cy="5642166"/>
          </a:xfrm>
          <a:prstGeom prst="rect">
            <a:avLst/>
          </a:prstGeom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43" y="2811990"/>
            <a:ext cx="3776580" cy="3776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FDAB6-79C2-1AE6-CD60-B18F5B22742F}"/>
              </a:ext>
            </a:extLst>
          </p:cNvPr>
          <p:cNvSpPr txBox="1"/>
          <p:nvPr/>
        </p:nvSpPr>
        <p:spPr>
          <a:xfrm>
            <a:off x="13062607" y="2648607"/>
            <a:ext cx="564230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dirty="0"/>
              <a:t>A </a:t>
            </a:r>
            <a:r>
              <a:rPr lang="en-US" b="1" dirty="0"/>
              <a:t>business intelligence tool</a:t>
            </a:r>
            <a:r>
              <a:rPr lang="en-US" dirty="0"/>
              <a:t> that allows users to </a:t>
            </a:r>
            <a:r>
              <a:rPr lang="en-US" b="1" dirty="0"/>
              <a:t>visualize and analyze data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r>
              <a:rPr lang="en-US" dirty="0"/>
              <a:t>Key features include data modeling, visualization, sharing, and collaboration.</a:t>
            </a:r>
          </a:p>
          <a:p>
            <a:pPr>
              <a:buFont typeface=""/>
              <a:buChar char="•"/>
            </a:pPr>
            <a:r>
              <a:rPr lang="en-US" dirty="0"/>
              <a:t>Benefits include easy-to-use interface, real-time data updates, and ability to create 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36202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304151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581392" y="-5280975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2016540" y="5702335"/>
            <a:ext cx="5642166" cy="5642166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15919" y="6648265"/>
            <a:ext cx="5642166" cy="5642166"/>
          </a:xfrm>
          <a:prstGeom prst="rect">
            <a:avLst/>
          </a:prstGeom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818FC9C-FAE6-9DA4-9F5E-C19199DD7E1D}"/>
              </a:ext>
            </a:extLst>
          </p:cNvPr>
          <p:cNvSpPr txBox="1">
            <a:spLocks/>
          </p:cNvSpPr>
          <p:nvPr/>
        </p:nvSpPr>
        <p:spPr>
          <a:xfrm>
            <a:off x="1388476" y="1227153"/>
            <a:ext cx="3360577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What is </a:t>
            </a:r>
            <a:r>
              <a:rPr lang="en-US" sz="4000" dirty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?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AA933-5208-BFCC-7028-F3F5F3A608B6}"/>
              </a:ext>
            </a:extLst>
          </p:cNvPr>
          <p:cNvSpPr txBox="1"/>
          <p:nvPr/>
        </p:nvSpPr>
        <p:spPr>
          <a:xfrm>
            <a:off x="3156607" y="2736193"/>
            <a:ext cx="56423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dirty="0"/>
              <a:t> </a:t>
            </a:r>
            <a:r>
              <a:rPr lang="en-US" b="1" dirty="0"/>
              <a:t>A business intelligence tool</a:t>
            </a:r>
            <a:r>
              <a:rPr lang="en-US" dirty="0"/>
              <a:t> that allows users to </a:t>
            </a:r>
            <a:r>
              <a:rPr lang="en-US" b="1" dirty="0"/>
              <a:t>visualize and analyze data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endParaRPr lang="en-US" dirty="0"/>
          </a:p>
          <a:p>
            <a:pPr>
              <a:buFont typeface=""/>
              <a:buChar char="•"/>
            </a:pPr>
            <a:r>
              <a:rPr lang="en-US" dirty="0"/>
              <a:t> Key features include data modeling, visualization, sharing, and collaboration.</a:t>
            </a:r>
          </a:p>
          <a:p>
            <a:pPr>
              <a:buFont typeface=""/>
              <a:buChar char="•"/>
            </a:pPr>
            <a:endParaRPr lang="en-US" dirty="0"/>
          </a:p>
          <a:p>
            <a:pPr>
              <a:buFont typeface=""/>
              <a:buChar char="•"/>
            </a:pPr>
            <a:r>
              <a:rPr lang="en-US" dirty="0"/>
              <a:t> Benefits include easy-to-use, real-time data updates, and ability to create interactive dashboards.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 rot="19440000">
            <a:off x="-503387" y="-2530296"/>
            <a:ext cx="3360577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518" y="7557403"/>
            <a:ext cx="6096000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>
            <a:off x="1370958" y="1227152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304151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581392" y="-5280975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2016540" y="5702335"/>
            <a:ext cx="5642166" cy="5642166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15919" y="6648265"/>
            <a:ext cx="5642166" cy="5642166"/>
          </a:xfrm>
          <a:prstGeom prst="rect">
            <a:avLst/>
          </a:prstGeom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818FC9C-FAE6-9DA4-9F5E-C19199DD7E1D}"/>
              </a:ext>
            </a:extLst>
          </p:cNvPr>
          <p:cNvSpPr txBox="1">
            <a:spLocks/>
          </p:cNvSpPr>
          <p:nvPr/>
        </p:nvSpPr>
        <p:spPr>
          <a:xfrm rot="1980000">
            <a:off x="-1361731" y="7244325"/>
            <a:ext cx="3360577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What is </a:t>
            </a:r>
            <a:r>
              <a:rPr lang="en-US" sz="4000" dirty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?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AA933-5208-BFCC-7028-F3F5F3A608B6}"/>
              </a:ext>
            </a:extLst>
          </p:cNvPr>
          <p:cNvSpPr txBox="1"/>
          <p:nvPr/>
        </p:nvSpPr>
        <p:spPr>
          <a:xfrm>
            <a:off x="3387397" y="7470775"/>
            <a:ext cx="56423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800" dirty="0"/>
              <a:t> </a:t>
            </a:r>
            <a:r>
              <a:rPr lang="en-US" sz="800" b="1" dirty="0"/>
              <a:t>A business intelligence tool</a:t>
            </a:r>
            <a:r>
              <a:rPr lang="en-US" sz="800" dirty="0"/>
              <a:t> that allows users to </a:t>
            </a:r>
            <a:r>
              <a:rPr lang="en-US" sz="800" b="1" dirty="0"/>
              <a:t>visualize and analyze data</a:t>
            </a:r>
            <a:r>
              <a:rPr lang="en-US" sz="800" dirty="0"/>
              <a:t>.</a:t>
            </a:r>
          </a:p>
          <a:p>
            <a:pPr>
              <a:buFont typeface=""/>
              <a:buChar char="•"/>
            </a:pPr>
            <a:endParaRPr lang="en-US" sz="800" dirty="0"/>
          </a:p>
          <a:p>
            <a:pPr>
              <a:buFont typeface=""/>
              <a:buChar char="•"/>
            </a:pPr>
            <a:r>
              <a:rPr lang="en-US" sz="800" dirty="0"/>
              <a:t> Key features include data modeling, visualization, sharing, and collaboration.</a:t>
            </a:r>
          </a:p>
          <a:p>
            <a:pPr>
              <a:buFont typeface=""/>
              <a:buChar char="•"/>
            </a:pPr>
            <a:endParaRPr lang="en-US" sz="800" dirty="0"/>
          </a:p>
          <a:p>
            <a:pPr>
              <a:buFont typeface=""/>
              <a:buChar char="•"/>
            </a:pPr>
            <a:r>
              <a:rPr lang="en-US" sz="800" dirty="0"/>
              <a:t> Benefits include easy-to-use, real-time data updates, and ability to create interactive dashboards.</a:t>
            </a:r>
          </a:p>
        </p:txBody>
      </p:sp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167525" y="2176983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7005638"/>
            <a:ext cx="4933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9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>
            <a:off x="1370958" y="1227152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019823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4914" y="-5303721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857316" y="5702335"/>
            <a:ext cx="5642166" cy="5642166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225275" y="6693757"/>
            <a:ext cx="5642166" cy="5642166"/>
          </a:xfrm>
          <a:prstGeom prst="rect">
            <a:avLst/>
          </a:prstGeom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167525" y="2176983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3176588"/>
            <a:ext cx="551497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CA84D3-E671-0126-E47B-B31ECE4A5E78}"/>
              </a:ext>
            </a:extLst>
          </p:cNvPr>
          <p:cNvSpPr txBox="1">
            <a:spLocks/>
          </p:cNvSpPr>
          <p:nvPr/>
        </p:nvSpPr>
        <p:spPr>
          <a:xfrm rot="-1620000">
            <a:off x="694683" y="-2039923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Creating Visualizations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A8128D-C7C2-E182-FB7F-58B74F53C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8537" y="124368"/>
            <a:ext cx="6096000" cy="3447532"/>
          </a:xfrm>
          <a:prstGeom prst="rect">
            <a:avLst/>
          </a:prstGeom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1164E2D-4EE6-2ADB-4928-6DA7C61A3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246" y="3908779"/>
            <a:ext cx="5886450" cy="3324225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37D38EF-AD78-DFDF-6F30-FD957A53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6463" y="7238263"/>
            <a:ext cx="2743200" cy="31623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4C90B1-DFDC-799E-1DBA-F7FA247B7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85" y="8122525"/>
            <a:ext cx="6096000" cy="34907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534D7-E341-58DD-91D0-A58D15666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30050" y="9677659"/>
            <a:ext cx="4048125" cy="3114675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BAE0BBC-E38B-4BED-BF66-CBCB5A4CBD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5625" y="9153784"/>
            <a:ext cx="44386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8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 rot="4140000">
            <a:off x="-3712833" y="7254913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019823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4914" y="-5303721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857316" y="5702335"/>
            <a:ext cx="5642166" cy="5642166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225275" y="6693757"/>
            <a:ext cx="5642166" cy="5642166"/>
          </a:xfrm>
          <a:prstGeom prst="rect">
            <a:avLst/>
          </a:prstGeom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-11273848" y="129819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923" y="2482827"/>
            <a:ext cx="551497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CA84D3-E671-0126-E47B-B31ECE4A5E78}"/>
              </a:ext>
            </a:extLst>
          </p:cNvPr>
          <p:cNvSpPr txBox="1">
            <a:spLocks/>
          </p:cNvSpPr>
          <p:nvPr/>
        </p:nvSpPr>
        <p:spPr>
          <a:xfrm>
            <a:off x="1183728" y="1178674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Creating Visualizations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A8128D-C7C2-E182-FB7F-58B74F53C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8537" y="124368"/>
            <a:ext cx="6096000" cy="3447532"/>
          </a:xfrm>
          <a:prstGeom prst="rect">
            <a:avLst/>
          </a:prstGeom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1164E2D-4EE6-2ADB-4928-6DA7C61A3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246" y="3908779"/>
            <a:ext cx="5886450" cy="3324225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37D38EF-AD78-DFDF-6F30-FD957A53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791" y="7124532"/>
            <a:ext cx="2743200" cy="31623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4C90B1-DFDC-799E-1DBA-F7FA247B7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85" y="8122525"/>
            <a:ext cx="6096000" cy="34907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534D7-E341-58DD-91D0-A58D15666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30050" y="9677659"/>
            <a:ext cx="4048125" cy="3114675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BAE0BBC-E38B-4BED-BF66-CBCB5A4CBD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7476" y="2329903"/>
            <a:ext cx="4438650" cy="3162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255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 rot="4140000">
            <a:off x="-3712833" y="7254913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019823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4914" y="-5303721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857316" y="5702335"/>
            <a:ext cx="5642166" cy="5642166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225275" y="6693757"/>
            <a:ext cx="5642166" cy="5642166"/>
          </a:xfrm>
          <a:prstGeom prst="rect">
            <a:avLst/>
          </a:prstGeom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-11273848" y="129819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923" y="2482827"/>
            <a:ext cx="551497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CA84D3-E671-0126-E47B-B31ECE4A5E78}"/>
              </a:ext>
            </a:extLst>
          </p:cNvPr>
          <p:cNvSpPr txBox="1">
            <a:spLocks/>
          </p:cNvSpPr>
          <p:nvPr/>
        </p:nvSpPr>
        <p:spPr>
          <a:xfrm>
            <a:off x="1183728" y="1178674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Creating Visualizations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A8128D-C7C2-E182-FB7F-58B74F53C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8537" y="124368"/>
            <a:ext cx="6096000" cy="3447532"/>
          </a:xfrm>
          <a:prstGeom prst="rect">
            <a:avLst/>
          </a:prstGeom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1164E2D-4EE6-2ADB-4928-6DA7C61A3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2739" y="1713764"/>
            <a:ext cx="5886450" cy="332422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4C90B1-DFDC-799E-1DBA-F7FA247B7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142" y="10272047"/>
            <a:ext cx="6096000" cy="34907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534D7-E341-58DD-91D0-A58D15666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438" y="10030226"/>
            <a:ext cx="4048125" cy="3114675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BAE0BBC-E38B-4BED-BF66-CBCB5A4CBD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517" y="2361015"/>
            <a:ext cx="4006471" cy="2798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37D38EF-AD78-DFDF-6F30-FD957A53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412" y="2869150"/>
            <a:ext cx="3050274" cy="35148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45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 rot="4140000">
            <a:off x="-3712833" y="7254913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019823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4914" y="-5303721"/>
            <a:ext cx="5642166" cy="5642166"/>
          </a:xfrm>
          <a:prstGeom prst="rect">
            <a:avLst/>
          </a:prstGeom>
        </p:spPr>
      </p:pic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-11273848" y="129819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923" y="2482827"/>
            <a:ext cx="551497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CA84D3-E671-0126-E47B-B31ECE4A5E78}"/>
              </a:ext>
            </a:extLst>
          </p:cNvPr>
          <p:cNvSpPr txBox="1">
            <a:spLocks/>
          </p:cNvSpPr>
          <p:nvPr/>
        </p:nvSpPr>
        <p:spPr>
          <a:xfrm>
            <a:off x="1183728" y="1099062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Creating Visualizations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4C90B1-DFDC-799E-1DBA-F7FA247B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21" y="8974575"/>
            <a:ext cx="6096000" cy="3490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BAE0BBC-E38B-4BED-BF66-CBCB5A4CB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069" y="2177084"/>
            <a:ext cx="3778747" cy="26669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37D38EF-AD78-DFDF-6F30-FD957A53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755" y="2835030"/>
            <a:ext cx="2663588" cy="31168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1164E2D-4EE6-2ADB-4928-6DA7C61A3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979" y="1747884"/>
            <a:ext cx="6466479" cy="36540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534D7-E341-58DD-91D0-A58D15666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9155" y="4025212"/>
            <a:ext cx="4048125" cy="3114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A8128D-C7C2-E182-FB7F-58B74F53CD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5103" y="12009293"/>
            <a:ext cx="6096000" cy="34475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225275" y="6693757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857316" y="5702335"/>
            <a:ext cx="5642166" cy="564216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9C81A1-4718-9C55-5F6A-937B9C416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7534" y="7641455"/>
            <a:ext cx="6096000" cy="33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19C61-9DE5-1DD8-C843-CF850477E692}"/>
              </a:ext>
            </a:extLst>
          </p:cNvPr>
          <p:cNvSpPr txBox="1">
            <a:spLocks/>
          </p:cNvSpPr>
          <p:nvPr/>
        </p:nvSpPr>
        <p:spPr>
          <a:xfrm rot="4140000">
            <a:off x="-3712833" y="7254913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Importing &amp; Cleaning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5" y="128822"/>
            <a:ext cx="3351819" cy="733903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+mj-lt"/>
                <a:cs typeface="+mj-lt"/>
              </a:rPr>
              <a:t>Blink</a:t>
            </a:r>
            <a:r>
              <a:rPr lang="en-US" sz="2000" err="1">
                <a:solidFill>
                  <a:srgbClr val="238441"/>
                </a:solidFill>
                <a:ea typeface="+mj-lt"/>
                <a:cs typeface="+mj-lt"/>
              </a:rPr>
              <a:t>It</a:t>
            </a:r>
            <a:r>
              <a:rPr lang="en-US" sz="2000" b="0" dirty="0">
                <a:solidFill>
                  <a:schemeClr val="tx2"/>
                </a:solidFill>
                <a:ea typeface="+mj-lt"/>
                <a:cs typeface="+mj-lt"/>
              </a:rPr>
              <a:t> Data Analysis with </a:t>
            </a:r>
            <a:r>
              <a:rPr lang="en-US" sz="2000" b="0" err="1">
                <a:solidFill>
                  <a:schemeClr val="tx2"/>
                </a:solidFill>
                <a:ea typeface="+mj-lt"/>
                <a:cs typeface="+mj-lt"/>
              </a:rPr>
              <a:t>PowerBI</a:t>
            </a:r>
            <a:endParaRPr lang="en-US" sz="2000" err="1">
              <a:solidFill>
                <a:schemeClr val="tx2"/>
              </a:solidFill>
            </a:endParaRPr>
          </a:p>
        </p:txBody>
      </p:sp>
      <p:pic>
        <p:nvPicPr>
          <p:cNvPr id="4" name="Picture 3" descr="Blinkit Logo">
            <a:extLst>
              <a:ext uri="{FF2B5EF4-FFF2-40B4-BE49-F238E27FC236}">
                <a16:creationId xmlns:a16="http://schemas.microsoft.com/office/drawing/2014/main" id="{7E62B898-B5A7-ABCE-D2FF-C65D932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6019823" y="-5894078"/>
            <a:ext cx="5642166" cy="564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C09D3-4955-88E8-AFDC-1F3652119C82}"/>
              </a:ext>
            </a:extLst>
          </p:cNvPr>
          <p:cNvSpPr txBox="1"/>
          <p:nvPr/>
        </p:nvSpPr>
        <p:spPr>
          <a:xfrm>
            <a:off x="11692758" y="737180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38441"/>
                </a:solidFill>
              </a:rPr>
              <a:t>Team:</a:t>
            </a:r>
            <a:endParaRPr lang="en-US" dirty="0"/>
          </a:p>
          <a:p>
            <a:r>
              <a:rPr lang="en-US" b="1" dirty="0" err="1">
                <a:solidFill>
                  <a:srgbClr val="238441"/>
                </a:solidFill>
              </a:rPr>
              <a:t>Shudhanshu</a:t>
            </a:r>
            <a:r>
              <a:rPr lang="en-US" dirty="0"/>
              <a:t> Prasad</a:t>
            </a:r>
            <a:endParaRPr lang="en-US"/>
          </a:p>
          <a:p>
            <a:r>
              <a:rPr lang="en-US" b="1" dirty="0">
                <a:solidFill>
                  <a:srgbClr val="238441"/>
                </a:solidFill>
              </a:rPr>
              <a:t>Prajkta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Pawar</a:t>
            </a:r>
          </a:p>
          <a:p>
            <a:r>
              <a:rPr lang="en-US" b="1" dirty="0">
                <a:solidFill>
                  <a:srgbClr val="238441"/>
                </a:solidFill>
              </a:rPr>
              <a:t>Pranav</a:t>
            </a:r>
            <a:r>
              <a:rPr lang="en-US" dirty="0">
                <a:solidFill>
                  <a:srgbClr val="238441"/>
                </a:solidFill>
              </a:rPr>
              <a:t> </a:t>
            </a:r>
            <a:r>
              <a:rPr lang="en-US" dirty="0"/>
              <a:t>Rajeevan</a:t>
            </a:r>
          </a:p>
          <a:p>
            <a:r>
              <a:rPr lang="en-US" b="1" dirty="0">
                <a:solidFill>
                  <a:srgbClr val="238441"/>
                </a:solidFill>
              </a:rPr>
              <a:t>Aman</a:t>
            </a:r>
          </a:p>
          <a:p>
            <a:endParaRPr lang="en-US" dirty="0">
              <a:solidFill>
                <a:srgbClr val="238441"/>
              </a:solidFill>
            </a:endParaRPr>
          </a:p>
          <a:p>
            <a:r>
              <a:rPr lang="en-US" dirty="0">
                <a:solidFill>
                  <a:srgbClr val="238441"/>
                </a:solidFill>
              </a:rPr>
              <a:t>Guide:</a:t>
            </a:r>
          </a:p>
          <a:p>
            <a:r>
              <a:rPr lang="en-US" b="1" dirty="0">
                <a:solidFill>
                  <a:srgbClr val="238441"/>
                </a:solidFill>
              </a:rPr>
              <a:t>Mimi Ma'am</a:t>
            </a:r>
          </a:p>
        </p:txBody>
      </p:sp>
      <p:pic>
        <p:nvPicPr>
          <p:cNvPr id="6" name="Picture 5" descr="Blinkit Logo">
            <a:extLst>
              <a:ext uri="{FF2B5EF4-FFF2-40B4-BE49-F238E27FC236}">
                <a16:creationId xmlns:a16="http://schemas.microsoft.com/office/drawing/2014/main" id="{B9E5CB1F-02FD-2979-2D51-582033D1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8444914" y="-5303721"/>
            <a:ext cx="5642166" cy="5642166"/>
          </a:xfrm>
          <a:prstGeom prst="rect">
            <a:avLst/>
          </a:prstGeom>
        </p:spPr>
      </p:pic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4E1FD1CC-DFB1-5253-F953-59659EA0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86" b="231"/>
          <a:stretch/>
        </p:blipFill>
        <p:spPr>
          <a:xfrm>
            <a:off x="-11273848" y="129819"/>
            <a:ext cx="10094222" cy="4103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C062-4D8A-4109-367B-BD0AAD4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923" y="2482827"/>
            <a:ext cx="5514975" cy="309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CA84D3-E671-0126-E47B-B31ECE4A5E78}"/>
              </a:ext>
            </a:extLst>
          </p:cNvPr>
          <p:cNvSpPr txBox="1">
            <a:spLocks/>
          </p:cNvSpPr>
          <p:nvPr/>
        </p:nvSpPr>
        <p:spPr>
          <a:xfrm>
            <a:off x="1183728" y="1099062"/>
            <a:ext cx="6741404" cy="1741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Creating Visualizations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4C90B1-DFDC-799E-1DBA-F7FA247B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21" y="8974575"/>
            <a:ext cx="6096000" cy="3490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BAE0BBC-E38B-4BED-BF66-CBCB5A4CB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34506" y="642646"/>
            <a:ext cx="3778747" cy="26669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37D38EF-AD78-DFDF-6F30-FD957A53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3245" y="9703468"/>
            <a:ext cx="2663588" cy="31168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1164E2D-4EE6-2ADB-4928-6DA7C61A3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5074" y="1457598"/>
            <a:ext cx="6466479" cy="36540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534D7-E341-58DD-91D0-A58D15666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589639" y="4108719"/>
            <a:ext cx="4048125" cy="3114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A8128D-C7C2-E182-FB7F-58B74F53CD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5103" y="12009293"/>
            <a:ext cx="6096000" cy="34475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Blinkit Logo">
            <a:extLst>
              <a:ext uri="{FF2B5EF4-FFF2-40B4-BE49-F238E27FC236}">
                <a16:creationId xmlns:a16="http://schemas.microsoft.com/office/drawing/2014/main" id="{30ACAABA-1630-D55D-8C80-F5547ED0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43" y="5527162"/>
            <a:ext cx="1700787" cy="1700787"/>
          </a:xfrm>
          <a:prstGeom prst="rect">
            <a:avLst/>
          </a:prstGeom>
        </p:spPr>
      </p:pic>
      <p:pic>
        <p:nvPicPr>
          <p:cNvPr id="8" name="Picture 7" descr="Blinkit Logo">
            <a:extLst>
              <a:ext uri="{FF2B5EF4-FFF2-40B4-BE49-F238E27FC236}">
                <a16:creationId xmlns:a16="http://schemas.microsoft.com/office/drawing/2014/main" id="{75B6D684-EF75-637A-3DAA-131DA8C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225275" y="6693757"/>
            <a:ext cx="5642166" cy="5642166"/>
          </a:xfrm>
          <a:prstGeom prst="rect">
            <a:avLst/>
          </a:prstGeom>
        </p:spPr>
      </p:pic>
      <p:pic>
        <p:nvPicPr>
          <p:cNvPr id="7" name="Picture 6" descr="Blinkit Logo">
            <a:extLst>
              <a:ext uri="{FF2B5EF4-FFF2-40B4-BE49-F238E27FC236}">
                <a16:creationId xmlns:a16="http://schemas.microsoft.com/office/drawing/2014/main" id="{59EEB33C-919B-E715-E091-4FE4F616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">
            <a:off x="-1857316" y="5702335"/>
            <a:ext cx="5642166" cy="564216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9C81A1-4718-9C55-5F6A-937B9C416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329" y="1837729"/>
            <a:ext cx="9227507" cy="5238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370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412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Bierstadt</vt:lpstr>
      <vt:lpstr>GestaltVTI</vt:lpstr>
      <vt:lpstr>BlinkIt Data Analysis with PowerBI</vt:lpstr>
      <vt:lpstr>BlinkIt Data Analysis with PowerBI</vt:lpstr>
      <vt:lpstr>BlinkIt Data Analysis with PowerBI</vt:lpstr>
      <vt:lpstr>BlinkIt Data Analysis with PowerBI</vt:lpstr>
      <vt:lpstr>BlinkIt Data Analysis with PowerBI</vt:lpstr>
      <vt:lpstr>BlinkIt Data Analysis with PowerBI</vt:lpstr>
      <vt:lpstr>BlinkIt Data Analysis with PowerBI</vt:lpstr>
      <vt:lpstr>BlinkIt Data Analysis with PowerBI</vt:lpstr>
      <vt:lpstr>BlinkIt Data Analysis with PowerBI</vt:lpstr>
      <vt:lpstr>BlinkIt Data Analysis with PowerBI</vt:lpstr>
      <vt:lpstr>BlinkIt Data Analysis with PowerBI</vt:lpstr>
      <vt:lpstr>BlinkIt Data Analysis with PowerBI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Prajakta Pawar</dc:creator>
  <cp:lastModifiedBy>Prajakta Pawar</cp:lastModifiedBy>
  <cp:revision>292</cp:revision>
  <dcterms:created xsi:type="dcterms:W3CDTF">2024-10-14T16:36:19Z</dcterms:created>
  <dcterms:modified xsi:type="dcterms:W3CDTF">2024-10-17T10:40:26Z</dcterms:modified>
</cp:coreProperties>
</file>