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58CD2A-8BC5-4760-BA0D-153A903D131F}">
  <a:tblStyle styleId="{7B58CD2A-8BC5-4760-BA0D-153A903D131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A0F7AE0A-E481-4727-9ABB-851EB75E55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080997-DE86-4C73-A085-85E369206F8B}"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1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486fa25e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486fa25e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c0258582d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c0258582d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6aeb86cf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6aeb86cf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6aeb86cf4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6aeb86cf4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6aeb86cf40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6aeb86cf4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4880b401a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4880b401a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bfdbfdadb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bfdbfdadb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e56711dabb05bd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0e56711dabb05bd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e56711dabb05bd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e56711dabb05bd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6aeb86cf4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6aeb86cf4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bfe59409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bfe59409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c036da7da1_9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c036da7da1_9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6aeb86cf4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6aeb86cf4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461cb6fe29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461cb6fe2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461cb6fe29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461cb6fe29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4880b401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4880b401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bfe2f7e52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bfe2f7e52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bfe2f7e52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bfe2f7e52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bfe2f7e52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bfe2f7e52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bfe2f7e52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bfe2f7e52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75025"/>
            <a:ext cx="4904100" cy="19884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713225" y="3363475"/>
            <a:ext cx="4904100" cy="40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grpSp>
        <p:nvGrpSpPr>
          <p:cNvPr id="11" name="Google Shape;11;p2"/>
          <p:cNvGrpSpPr/>
          <p:nvPr/>
        </p:nvGrpSpPr>
        <p:grpSpPr>
          <a:xfrm>
            <a:off x="372638" y="4263413"/>
            <a:ext cx="681175" cy="681175"/>
            <a:chOff x="5506850" y="925175"/>
            <a:chExt cx="681175" cy="681175"/>
          </a:xfrm>
        </p:grpSpPr>
        <p:sp>
          <p:nvSpPr>
            <p:cNvPr id="12" name="Google Shape;12;p2"/>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8489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06" name="Google Shape;106;p11"/>
          <p:cNvSpPr txBox="1">
            <a:spLocks noGrp="1"/>
          </p:cNvSpPr>
          <p:nvPr>
            <p:ph type="title" hasCustomPrompt="1"/>
          </p:nvPr>
        </p:nvSpPr>
        <p:spPr>
          <a:xfrm>
            <a:off x="713225" y="1728450"/>
            <a:ext cx="5051700" cy="10452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7" name="Google Shape;107;p11"/>
          <p:cNvSpPr txBox="1">
            <a:spLocks noGrp="1"/>
          </p:cNvSpPr>
          <p:nvPr>
            <p:ph type="subTitle" idx="1"/>
          </p:nvPr>
        </p:nvSpPr>
        <p:spPr>
          <a:xfrm>
            <a:off x="713225" y="2773650"/>
            <a:ext cx="50517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r>
              <a:rPr lang="en-US"/>
              <a:t>Click to edit Master subtitle style</a:t>
            </a:r>
            <a:endParaRPr/>
          </a:p>
        </p:txBody>
      </p:sp>
      <p:grpSp>
        <p:nvGrpSpPr>
          <p:cNvPr id="108" name="Google Shape;108;p11"/>
          <p:cNvGrpSpPr/>
          <p:nvPr/>
        </p:nvGrpSpPr>
        <p:grpSpPr>
          <a:xfrm>
            <a:off x="372638" y="4263413"/>
            <a:ext cx="681175" cy="681175"/>
            <a:chOff x="5506850" y="925175"/>
            <a:chExt cx="681175" cy="681175"/>
          </a:xfrm>
        </p:grpSpPr>
        <p:sp>
          <p:nvSpPr>
            <p:cNvPr id="109" name="Google Shape;109;p11"/>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0445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Tree>
    <p:extLst>
      <p:ext uri="{BB962C8B-B14F-4D97-AF65-F5344CB8AC3E}">
        <p14:creationId xmlns:p14="http://schemas.microsoft.com/office/powerpoint/2010/main" val="68446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3"/>
        <p:cNvGrpSpPr/>
        <p:nvPr/>
      </p:nvGrpSpPr>
      <p:grpSpPr>
        <a:xfrm>
          <a:off x="0" y="0"/>
          <a:ext cx="0" cy="0"/>
          <a:chOff x="0" y="0"/>
          <a:chExt cx="0" cy="0"/>
        </a:xfrm>
      </p:grpSpPr>
      <p:sp>
        <p:nvSpPr>
          <p:cNvPr id="114" name="Google Shape;11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15" name="Google Shape;115;p13"/>
          <p:cNvSpPr txBox="1">
            <a:spLocks noGrp="1"/>
          </p:cNvSpPr>
          <p:nvPr>
            <p:ph type="title" idx="2" hasCustomPrompt="1"/>
          </p:nvPr>
        </p:nvSpPr>
        <p:spPr>
          <a:xfrm>
            <a:off x="1505400" y="1337352"/>
            <a:ext cx="734700" cy="61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title" idx="3" hasCustomPrompt="1"/>
          </p:nvPr>
        </p:nvSpPr>
        <p:spPr>
          <a:xfrm>
            <a:off x="1505400" y="3010353"/>
            <a:ext cx="734700" cy="61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title" idx="4" hasCustomPrompt="1"/>
          </p:nvPr>
        </p:nvSpPr>
        <p:spPr>
          <a:xfrm>
            <a:off x="4204671" y="1337352"/>
            <a:ext cx="734700" cy="61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5" hasCustomPrompt="1"/>
          </p:nvPr>
        </p:nvSpPr>
        <p:spPr>
          <a:xfrm>
            <a:off x="4204671" y="3010353"/>
            <a:ext cx="734700" cy="61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6" hasCustomPrompt="1"/>
          </p:nvPr>
        </p:nvSpPr>
        <p:spPr>
          <a:xfrm>
            <a:off x="6903950" y="1337352"/>
            <a:ext cx="734700" cy="61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7" hasCustomPrompt="1"/>
          </p:nvPr>
        </p:nvSpPr>
        <p:spPr>
          <a:xfrm>
            <a:off x="6903950" y="3010353"/>
            <a:ext cx="734700" cy="61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subTitle" idx="1"/>
          </p:nvPr>
        </p:nvSpPr>
        <p:spPr>
          <a:xfrm>
            <a:off x="720000" y="19736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122" name="Google Shape;122;p13"/>
          <p:cNvSpPr txBox="1">
            <a:spLocks noGrp="1"/>
          </p:cNvSpPr>
          <p:nvPr>
            <p:ph type="subTitle" idx="8"/>
          </p:nvPr>
        </p:nvSpPr>
        <p:spPr>
          <a:xfrm>
            <a:off x="3419271" y="19736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123" name="Google Shape;123;p13"/>
          <p:cNvSpPr txBox="1">
            <a:spLocks noGrp="1"/>
          </p:cNvSpPr>
          <p:nvPr>
            <p:ph type="subTitle" idx="9"/>
          </p:nvPr>
        </p:nvSpPr>
        <p:spPr>
          <a:xfrm>
            <a:off x="6118549" y="19736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124" name="Google Shape;124;p13"/>
          <p:cNvSpPr txBox="1">
            <a:spLocks noGrp="1"/>
          </p:cNvSpPr>
          <p:nvPr>
            <p:ph type="subTitle" idx="13"/>
          </p:nvPr>
        </p:nvSpPr>
        <p:spPr>
          <a:xfrm>
            <a:off x="720000" y="36466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125" name="Google Shape;125;p13"/>
          <p:cNvSpPr txBox="1">
            <a:spLocks noGrp="1"/>
          </p:cNvSpPr>
          <p:nvPr>
            <p:ph type="subTitle" idx="14"/>
          </p:nvPr>
        </p:nvSpPr>
        <p:spPr>
          <a:xfrm>
            <a:off x="3419271" y="36466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126" name="Google Shape;126;p13"/>
          <p:cNvSpPr txBox="1">
            <a:spLocks noGrp="1"/>
          </p:cNvSpPr>
          <p:nvPr>
            <p:ph type="subTitle" idx="15"/>
          </p:nvPr>
        </p:nvSpPr>
        <p:spPr>
          <a:xfrm>
            <a:off x="6118549" y="36466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grpSp>
        <p:nvGrpSpPr>
          <p:cNvPr id="127" name="Google Shape;127;p13"/>
          <p:cNvGrpSpPr/>
          <p:nvPr/>
        </p:nvGrpSpPr>
        <p:grpSpPr>
          <a:xfrm>
            <a:off x="91796" y="240302"/>
            <a:ext cx="8930604" cy="4704287"/>
            <a:chOff x="91796" y="240302"/>
            <a:chExt cx="8930604" cy="4704287"/>
          </a:xfrm>
        </p:grpSpPr>
        <p:grpSp>
          <p:nvGrpSpPr>
            <p:cNvPr id="128" name="Google Shape;128;p13"/>
            <p:cNvGrpSpPr/>
            <p:nvPr/>
          </p:nvGrpSpPr>
          <p:grpSpPr>
            <a:xfrm>
              <a:off x="372638" y="4263413"/>
              <a:ext cx="681175" cy="681175"/>
              <a:chOff x="5506850" y="925175"/>
              <a:chExt cx="681175" cy="681175"/>
            </a:xfrm>
          </p:grpSpPr>
          <p:sp>
            <p:nvSpPr>
              <p:cNvPr id="129" name="Google Shape;129;p13"/>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13"/>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3"/>
            <p:cNvGrpSpPr/>
            <p:nvPr/>
          </p:nvGrpSpPr>
          <p:grpSpPr>
            <a:xfrm>
              <a:off x="8424011" y="240304"/>
              <a:ext cx="598389" cy="598389"/>
              <a:chOff x="3534650" y="3145750"/>
              <a:chExt cx="760825" cy="760825"/>
            </a:xfrm>
          </p:grpSpPr>
          <p:sp>
            <p:nvSpPr>
              <p:cNvPr id="134" name="Google Shape;134;p13"/>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3"/>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3"/>
            <p:cNvGrpSpPr/>
            <p:nvPr/>
          </p:nvGrpSpPr>
          <p:grpSpPr>
            <a:xfrm>
              <a:off x="91796" y="1902311"/>
              <a:ext cx="495267" cy="947510"/>
              <a:chOff x="2346300" y="770100"/>
              <a:chExt cx="374125" cy="715750"/>
            </a:xfrm>
          </p:grpSpPr>
          <p:sp>
            <p:nvSpPr>
              <p:cNvPr id="139" name="Google Shape;139;p13"/>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931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2"/>
        <p:cNvGrpSpPr/>
        <p:nvPr/>
      </p:nvGrpSpPr>
      <p:grpSpPr>
        <a:xfrm>
          <a:off x="0" y="0"/>
          <a:ext cx="0" cy="0"/>
          <a:chOff x="0" y="0"/>
          <a:chExt cx="0" cy="0"/>
        </a:xfrm>
      </p:grpSpPr>
      <p:grpSp>
        <p:nvGrpSpPr>
          <p:cNvPr id="143" name="Google Shape;143;p14"/>
          <p:cNvGrpSpPr/>
          <p:nvPr/>
        </p:nvGrpSpPr>
        <p:grpSpPr>
          <a:xfrm>
            <a:off x="91796" y="240302"/>
            <a:ext cx="8930604" cy="4704287"/>
            <a:chOff x="91796" y="240302"/>
            <a:chExt cx="8930604" cy="4704287"/>
          </a:xfrm>
        </p:grpSpPr>
        <p:grpSp>
          <p:nvGrpSpPr>
            <p:cNvPr id="144" name="Google Shape;144;p14"/>
            <p:cNvGrpSpPr/>
            <p:nvPr/>
          </p:nvGrpSpPr>
          <p:grpSpPr>
            <a:xfrm>
              <a:off x="372638" y="4263413"/>
              <a:ext cx="681175" cy="681175"/>
              <a:chOff x="5506850" y="925175"/>
              <a:chExt cx="681175" cy="681175"/>
            </a:xfrm>
          </p:grpSpPr>
          <p:sp>
            <p:nvSpPr>
              <p:cNvPr id="145" name="Google Shape;145;p14"/>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4"/>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14"/>
            <p:cNvGrpSpPr/>
            <p:nvPr/>
          </p:nvGrpSpPr>
          <p:grpSpPr>
            <a:xfrm>
              <a:off x="8424011" y="240304"/>
              <a:ext cx="598389" cy="598389"/>
              <a:chOff x="3534650" y="3145750"/>
              <a:chExt cx="760825" cy="760825"/>
            </a:xfrm>
          </p:grpSpPr>
          <p:sp>
            <p:nvSpPr>
              <p:cNvPr id="150" name="Google Shape;150;p14"/>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14"/>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14"/>
            <p:cNvGrpSpPr/>
            <p:nvPr/>
          </p:nvGrpSpPr>
          <p:grpSpPr>
            <a:xfrm>
              <a:off x="91796" y="1902311"/>
              <a:ext cx="495267" cy="947510"/>
              <a:chOff x="2346300" y="770100"/>
              <a:chExt cx="374125" cy="715750"/>
            </a:xfrm>
          </p:grpSpPr>
          <p:sp>
            <p:nvSpPr>
              <p:cNvPr id="155" name="Google Shape;155;p14"/>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 name="Google Shape;158;p14"/>
          <p:cNvSpPr txBox="1">
            <a:spLocks noGrp="1"/>
          </p:cNvSpPr>
          <p:nvPr>
            <p:ph type="title"/>
          </p:nvPr>
        </p:nvSpPr>
        <p:spPr>
          <a:xfrm>
            <a:off x="1417000" y="3254050"/>
            <a:ext cx="6148800" cy="661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rPr lang="en-US"/>
              <a:t>Click to edit Master title style</a:t>
            </a:r>
            <a:endParaRPr/>
          </a:p>
        </p:txBody>
      </p:sp>
      <p:sp>
        <p:nvSpPr>
          <p:cNvPr id="159" name="Google Shape;159;p14"/>
          <p:cNvSpPr txBox="1">
            <a:spLocks noGrp="1"/>
          </p:cNvSpPr>
          <p:nvPr>
            <p:ph type="subTitle" idx="1"/>
          </p:nvPr>
        </p:nvSpPr>
        <p:spPr>
          <a:xfrm>
            <a:off x="1417150" y="1227650"/>
            <a:ext cx="6148800" cy="20265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r>
              <a:rPr lang="en-US"/>
              <a:t>Click to edit Master subtitle style</a:t>
            </a:r>
            <a:endParaRPr/>
          </a:p>
        </p:txBody>
      </p:sp>
    </p:spTree>
    <p:extLst>
      <p:ext uri="{BB962C8B-B14F-4D97-AF65-F5344CB8AC3E}">
        <p14:creationId xmlns:p14="http://schemas.microsoft.com/office/powerpoint/2010/main" val="12638146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60"/>
        <p:cNvGrpSpPr/>
        <p:nvPr/>
      </p:nvGrpSpPr>
      <p:grpSpPr>
        <a:xfrm>
          <a:off x="0" y="0"/>
          <a:ext cx="0" cy="0"/>
          <a:chOff x="0" y="0"/>
          <a:chExt cx="0" cy="0"/>
        </a:xfrm>
      </p:grpSpPr>
      <p:grpSp>
        <p:nvGrpSpPr>
          <p:cNvPr id="161" name="Google Shape;161;p15"/>
          <p:cNvGrpSpPr/>
          <p:nvPr/>
        </p:nvGrpSpPr>
        <p:grpSpPr>
          <a:xfrm>
            <a:off x="91796" y="240302"/>
            <a:ext cx="8930604" cy="4704287"/>
            <a:chOff x="91796" y="240302"/>
            <a:chExt cx="8930604" cy="4704287"/>
          </a:xfrm>
        </p:grpSpPr>
        <p:grpSp>
          <p:nvGrpSpPr>
            <p:cNvPr id="162" name="Google Shape;162;p15"/>
            <p:cNvGrpSpPr/>
            <p:nvPr/>
          </p:nvGrpSpPr>
          <p:grpSpPr>
            <a:xfrm rot="10800000">
              <a:off x="8060383" y="240303"/>
              <a:ext cx="681175" cy="681175"/>
              <a:chOff x="5506850" y="925175"/>
              <a:chExt cx="681175" cy="681175"/>
            </a:xfrm>
          </p:grpSpPr>
          <p:sp>
            <p:nvSpPr>
              <p:cNvPr id="163" name="Google Shape;163;p15"/>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5"/>
            <p:cNvSpPr/>
            <p:nvPr/>
          </p:nvSpPr>
          <p:spPr>
            <a:xfrm rot="5400000">
              <a:off x="8143636" y="4346668"/>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5"/>
            <p:cNvGrpSpPr/>
            <p:nvPr/>
          </p:nvGrpSpPr>
          <p:grpSpPr>
            <a:xfrm rot="10800000">
              <a:off x="91796" y="4346197"/>
              <a:ext cx="598389" cy="598389"/>
              <a:chOff x="3534650" y="3145750"/>
              <a:chExt cx="760825" cy="760825"/>
            </a:xfrm>
          </p:grpSpPr>
          <p:sp>
            <p:nvSpPr>
              <p:cNvPr id="168" name="Google Shape;168;p15"/>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5"/>
            <p:cNvSpPr/>
            <p:nvPr/>
          </p:nvSpPr>
          <p:spPr>
            <a:xfrm rot="-5400000">
              <a:off x="-82761" y="3587853"/>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rot="10800000">
              <a:off x="188048" y="240302"/>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5"/>
            <p:cNvGrpSpPr/>
            <p:nvPr/>
          </p:nvGrpSpPr>
          <p:grpSpPr>
            <a:xfrm rot="10800000">
              <a:off x="8527133" y="2335070"/>
              <a:ext cx="495267" cy="947510"/>
              <a:chOff x="2346300" y="770100"/>
              <a:chExt cx="374125" cy="715750"/>
            </a:xfrm>
          </p:grpSpPr>
          <p:sp>
            <p:nvSpPr>
              <p:cNvPr id="173" name="Google Shape;173;p15"/>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6" name="Google Shape;17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26584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7"/>
        <p:cNvGrpSpPr/>
        <p:nvPr/>
      </p:nvGrpSpPr>
      <p:grpSpPr>
        <a:xfrm>
          <a:off x="0" y="0"/>
          <a:ext cx="0" cy="0"/>
          <a:chOff x="0" y="0"/>
          <a:chExt cx="0" cy="0"/>
        </a:xfrm>
      </p:grpSpPr>
      <p:grpSp>
        <p:nvGrpSpPr>
          <p:cNvPr id="178" name="Google Shape;178;p16"/>
          <p:cNvGrpSpPr/>
          <p:nvPr/>
        </p:nvGrpSpPr>
        <p:grpSpPr>
          <a:xfrm>
            <a:off x="91796" y="240302"/>
            <a:ext cx="8930604" cy="4704287"/>
            <a:chOff x="91796" y="240302"/>
            <a:chExt cx="8930604" cy="4704287"/>
          </a:xfrm>
        </p:grpSpPr>
        <p:grpSp>
          <p:nvGrpSpPr>
            <p:cNvPr id="179" name="Google Shape;179;p16"/>
            <p:cNvGrpSpPr/>
            <p:nvPr/>
          </p:nvGrpSpPr>
          <p:grpSpPr>
            <a:xfrm>
              <a:off x="372638" y="4263413"/>
              <a:ext cx="681175" cy="681175"/>
              <a:chOff x="5506850" y="925175"/>
              <a:chExt cx="681175" cy="681175"/>
            </a:xfrm>
          </p:grpSpPr>
          <p:sp>
            <p:nvSpPr>
              <p:cNvPr id="180" name="Google Shape;180;p16"/>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6"/>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6"/>
            <p:cNvGrpSpPr/>
            <p:nvPr/>
          </p:nvGrpSpPr>
          <p:grpSpPr>
            <a:xfrm>
              <a:off x="8424011" y="240304"/>
              <a:ext cx="598389" cy="598389"/>
              <a:chOff x="3534650" y="3145750"/>
              <a:chExt cx="760825" cy="760825"/>
            </a:xfrm>
          </p:grpSpPr>
          <p:sp>
            <p:nvSpPr>
              <p:cNvPr id="185" name="Google Shape;185;p16"/>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6"/>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6"/>
            <p:cNvGrpSpPr/>
            <p:nvPr/>
          </p:nvGrpSpPr>
          <p:grpSpPr>
            <a:xfrm>
              <a:off x="91796" y="1902311"/>
              <a:ext cx="495267" cy="947510"/>
              <a:chOff x="2346300" y="770100"/>
              <a:chExt cx="374125" cy="715750"/>
            </a:xfrm>
          </p:grpSpPr>
          <p:sp>
            <p:nvSpPr>
              <p:cNvPr id="190" name="Google Shape;190;p16"/>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9864384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4"/>
        <p:cNvGrpSpPr/>
        <p:nvPr/>
      </p:nvGrpSpPr>
      <p:grpSpPr>
        <a:xfrm>
          <a:off x="0" y="0"/>
          <a:ext cx="0" cy="0"/>
          <a:chOff x="0" y="0"/>
          <a:chExt cx="0" cy="0"/>
        </a:xfrm>
      </p:grpSpPr>
      <p:grpSp>
        <p:nvGrpSpPr>
          <p:cNvPr id="195" name="Google Shape;195;p17"/>
          <p:cNvGrpSpPr/>
          <p:nvPr/>
        </p:nvGrpSpPr>
        <p:grpSpPr>
          <a:xfrm>
            <a:off x="91796" y="240302"/>
            <a:ext cx="8930604" cy="4704287"/>
            <a:chOff x="91796" y="240302"/>
            <a:chExt cx="8930604" cy="4704287"/>
          </a:xfrm>
        </p:grpSpPr>
        <p:grpSp>
          <p:nvGrpSpPr>
            <p:cNvPr id="196" name="Google Shape;196;p17"/>
            <p:cNvGrpSpPr/>
            <p:nvPr/>
          </p:nvGrpSpPr>
          <p:grpSpPr>
            <a:xfrm flipH="1">
              <a:off x="8060383" y="4263413"/>
              <a:ext cx="681175" cy="681175"/>
              <a:chOff x="5506850" y="925175"/>
              <a:chExt cx="681175" cy="681175"/>
            </a:xfrm>
          </p:grpSpPr>
          <p:sp>
            <p:nvSpPr>
              <p:cNvPr id="197" name="Google Shape;197;p17"/>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7"/>
            <p:cNvSpPr/>
            <p:nvPr/>
          </p:nvSpPr>
          <p:spPr>
            <a:xfrm rot="5400000" flipH="1">
              <a:off x="8143636"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7"/>
            <p:cNvGrpSpPr/>
            <p:nvPr/>
          </p:nvGrpSpPr>
          <p:grpSpPr>
            <a:xfrm flipH="1">
              <a:off x="91796" y="240304"/>
              <a:ext cx="598389" cy="598389"/>
              <a:chOff x="3534650" y="3145750"/>
              <a:chExt cx="760825" cy="760825"/>
            </a:xfrm>
          </p:grpSpPr>
          <p:sp>
            <p:nvSpPr>
              <p:cNvPr id="202" name="Google Shape;202;p17"/>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7"/>
            <p:cNvSpPr/>
            <p:nvPr/>
          </p:nvSpPr>
          <p:spPr>
            <a:xfrm rot="-5400000" flipH="1">
              <a:off x="-82761"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flipH="1">
              <a:off x="188048"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7"/>
            <p:cNvGrpSpPr/>
            <p:nvPr/>
          </p:nvGrpSpPr>
          <p:grpSpPr>
            <a:xfrm flipH="1">
              <a:off x="8527133" y="1902311"/>
              <a:ext cx="495267" cy="947510"/>
              <a:chOff x="2346300" y="770100"/>
              <a:chExt cx="374125" cy="715750"/>
            </a:xfrm>
          </p:grpSpPr>
          <p:sp>
            <p:nvSpPr>
              <p:cNvPr id="207" name="Google Shape;207;p17"/>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0" name="Google Shape;210;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06409041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11"/>
        <p:cNvGrpSpPr/>
        <p:nvPr/>
      </p:nvGrpSpPr>
      <p:grpSpPr>
        <a:xfrm>
          <a:off x="0" y="0"/>
          <a:ext cx="0" cy="0"/>
          <a:chOff x="0" y="0"/>
          <a:chExt cx="0" cy="0"/>
        </a:xfrm>
      </p:grpSpPr>
      <p:grpSp>
        <p:nvGrpSpPr>
          <p:cNvPr id="212" name="Google Shape;212;p18"/>
          <p:cNvGrpSpPr/>
          <p:nvPr/>
        </p:nvGrpSpPr>
        <p:grpSpPr>
          <a:xfrm>
            <a:off x="91796" y="240302"/>
            <a:ext cx="8930604" cy="4704287"/>
            <a:chOff x="91796" y="240302"/>
            <a:chExt cx="8930604" cy="4704287"/>
          </a:xfrm>
        </p:grpSpPr>
        <p:grpSp>
          <p:nvGrpSpPr>
            <p:cNvPr id="213" name="Google Shape;213;p18"/>
            <p:cNvGrpSpPr/>
            <p:nvPr/>
          </p:nvGrpSpPr>
          <p:grpSpPr>
            <a:xfrm rot="10800000">
              <a:off x="8060383" y="240303"/>
              <a:ext cx="681175" cy="681175"/>
              <a:chOff x="5506850" y="925175"/>
              <a:chExt cx="681175" cy="681175"/>
            </a:xfrm>
          </p:grpSpPr>
          <p:sp>
            <p:nvSpPr>
              <p:cNvPr id="214" name="Google Shape;214;p18"/>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18"/>
            <p:cNvSpPr/>
            <p:nvPr/>
          </p:nvSpPr>
          <p:spPr>
            <a:xfrm rot="5400000">
              <a:off x="8143636" y="4346668"/>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18"/>
            <p:cNvGrpSpPr/>
            <p:nvPr/>
          </p:nvGrpSpPr>
          <p:grpSpPr>
            <a:xfrm rot="10800000">
              <a:off x="91796" y="4346197"/>
              <a:ext cx="598389" cy="598389"/>
              <a:chOff x="3534650" y="3145750"/>
              <a:chExt cx="760825" cy="760825"/>
            </a:xfrm>
          </p:grpSpPr>
          <p:sp>
            <p:nvSpPr>
              <p:cNvPr id="219" name="Google Shape;219;p18"/>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8"/>
            <p:cNvSpPr/>
            <p:nvPr/>
          </p:nvSpPr>
          <p:spPr>
            <a:xfrm rot="-5400000">
              <a:off x="-82761" y="3587853"/>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rot="10800000">
              <a:off x="188048" y="240302"/>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8"/>
            <p:cNvGrpSpPr/>
            <p:nvPr/>
          </p:nvGrpSpPr>
          <p:grpSpPr>
            <a:xfrm rot="10800000">
              <a:off x="8527133" y="2335070"/>
              <a:ext cx="495267" cy="947510"/>
              <a:chOff x="2346300" y="770100"/>
              <a:chExt cx="374125" cy="715750"/>
            </a:xfrm>
          </p:grpSpPr>
          <p:sp>
            <p:nvSpPr>
              <p:cNvPr id="224" name="Google Shape;224;p18"/>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 name="Google Shape;227;p18"/>
          <p:cNvSpPr txBox="1">
            <a:spLocks noGrp="1"/>
          </p:cNvSpPr>
          <p:nvPr>
            <p:ph type="title"/>
          </p:nvPr>
        </p:nvSpPr>
        <p:spPr>
          <a:xfrm>
            <a:off x="1142388" y="1550874"/>
            <a:ext cx="3519600" cy="1528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28" name="Google Shape;228;p18"/>
          <p:cNvSpPr txBox="1">
            <a:spLocks noGrp="1"/>
          </p:cNvSpPr>
          <p:nvPr>
            <p:ph type="subTitle" idx="1"/>
          </p:nvPr>
        </p:nvSpPr>
        <p:spPr>
          <a:xfrm>
            <a:off x="1142388" y="2984338"/>
            <a:ext cx="35196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29" name="Google Shape;229;p18"/>
          <p:cNvSpPr>
            <a:spLocks noGrp="1"/>
          </p:cNvSpPr>
          <p:nvPr>
            <p:ph type="pic" idx="2"/>
          </p:nvPr>
        </p:nvSpPr>
        <p:spPr>
          <a:xfrm>
            <a:off x="4917013" y="1029325"/>
            <a:ext cx="3084600" cy="3084600"/>
          </a:xfrm>
          <a:prstGeom prst="rect">
            <a:avLst/>
          </a:prstGeom>
          <a:noFill/>
          <a:ln>
            <a:noFill/>
          </a:ln>
        </p:spPr>
      </p:sp>
    </p:spTree>
    <p:extLst>
      <p:ext uri="{BB962C8B-B14F-4D97-AF65-F5344CB8AC3E}">
        <p14:creationId xmlns:p14="http://schemas.microsoft.com/office/powerpoint/2010/main" val="98483825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30"/>
        <p:cNvGrpSpPr/>
        <p:nvPr/>
      </p:nvGrpSpPr>
      <p:grpSpPr>
        <a:xfrm>
          <a:off x="0" y="0"/>
          <a:ext cx="0" cy="0"/>
          <a:chOff x="0" y="0"/>
          <a:chExt cx="0" cy="0"/>
        </a:xfrm>
      </p:grpSpPr>
      <p:grpSp>
        <p:nvGrpSpPr>
          <p:cNvPr id="231" name="Google Shape;231;p19"/>
          <p:cNvGrpSpPr/>
          <p:nvPr/>
        </p:nvGrpSpPr>
        <p:grpSpPr>
          <a:xfrm>
            <a:off x="91796" y="240302"/>
            <a:ext cx="8930604" cy="4704287"/>
            <a:chOff x="91796" y="240302"/>
            <a:chExt cx="8930604" cy="4704287"/>
          </a:xfrm>
        </p:grpSpPr>
        <p:grpSp>
          <p:nvGrpSpPr>
            <p:cNvPr id="232" name="Google Shape;232;p19"/>
            <p:cNvGrpSpPr/>
            <p:nvPr/>
          </p:nvGrpSpPr>
          <p:grpSpPr>
            <a:xfrm>
              <a:off x="372638" y="4263413"/>
              <a:ext cx="681175" cy="681175"/>
              <a:chOff x="5506850" y="925175"/>
              <a:chExt cx="681175" cy="681175"/>
            </a:xfrm>
          </p:grpSpPr>
          <p:sp>
            <p:nvSpPr>
              <p:cNvPr id="233" name="Google Shape;233;p19"/>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9"/>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9"/>
            <p:cNvGrpSpPr/>
            <p:nvPr/>
          </p:nvGrpSpPr>
          <p:grpSpPr>
            <a:xfrm>
              <a:off x="8424011" y="240304"/>
              <a:ext cx="598389" cy="598389"/>
              <a:chOff x="3534650" y="3145750"/>
              <a:chExt cx="760825" cy="760825"/>
            </a:xfrm>
          </p:grpSpPr>
          <p:sp>
            <p:nvSpPr>
              <p:cNvPr id="238" name="Google Shape;238;p19"/>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9"/>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91796" y="1902311"/>
              <a:ext cx="495267" cy="947510"/>
              <a:chOff x="2346300" y="770100"/>
              <a:chExt cx="374125" cy="715750"/>
            </a:xfrm>
          </p:grpSpPr>
          <p:sp>
            <p:nvSpPr>
              <p:cNvPr id="243" name="Google Shape;243;p19"/>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19"/>
          <p:cNvSpPr txBox="1">
            <a:spLocks noGrp="1"/>
          </p:cNvSpPr>
          <p:nvPr>
            <p:ph type="title"/>
          </p:nvPr>
        </p:nvSpPr>
        <p:spPr>
          <a:xfrm>
            <a:off x="720000" y="169950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47" name="Google Shape;247;p19"/>
          <p:cNvSpPr txBox="1">
            <a:spLocks noGrp="1"/>
          </p:cNvSpPr>
          <p:nvPr>
            <p:ph type="subTitle" idx="1"/>
          </p:nvPr>
        </p:nvSpPr>
        <p:spPr>
          <a:xfrm>
            <a:off x="720000" y="2762700"/>
            <a:ext cx="3597900" cy="681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4009284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48"/>
        <p:cNvGrpSpPr/>
        <p:nvPr/>
      </p:nvGrpSpPr>
      <p:grpSpPr>
        <a:xfrm>
          <a:off x="0" y="0"/>
          <a:ext cx="0" cy="0"/>
          <a:chOff x="0" y="0"/>
          <a:chExt cx="0" cy="0"/>
        </a:xfrm>
      </p:grpSpPr>
      <p:grpSp>
        <p:nvGrpSpPr>
          <p:cNvPr id="249" name="Google Shape;249;p20"/>
          <p:cNvGrpSpPr/>
          <p:nvPr/>
        </p:nvGrpSpPr>
        <p:grpSpPr>
          <a:xfrm>
            <a:off x="91796" y="240302"/>
            <a:ext cx="8930604" cy="4704287"/>
            <a:chOff x="91796" y="240302"/>
            <a:chExt cx="8930604" cy="4704287"/>
          </a:xfrm>
        </p:grpSpPr>
        <p:grpSp>
          <p:nvGrpSpPr>
            <p:cNvPr id="250" name="Google Shape;250;p20"/>
            <p:cNvGrpSpPr/>
            <p:nvPr/>
          </p:nvGrpSpPr>
          <p:grpSpPr>
            <a:xfrm flipH="1">
              <a:off x="8060383" y="4263413"/>
              <a:ext cx="681175" cy="681175"/>
              <a:chOff x="5506850" y="925175"/>
              <a:chExt cx="681175" cy="681175"/>
            </a:xfrm>
          </p:grpSpPr>
          <p:sp>
            <p:nvSpPr>
              <p:cNvPr id="251" name="Google Shape;251;p20"/>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0"/>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0"/>
            <p:cNvSpPr/>
            <p:nvPr/>
          </p:nvSpPr>
          <p:spPr>
            <a:xfrm rot="5400000" flipH="1">
              <a:off x="8143636"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0"/>
            <p:cNvGrpSpPr/>
            <p:nvPr/>
          </p:nvGrpSpPr>
          <p:grpSpPr>
            <a:xfrm flipH="1">
              <a:off x="91796" y="240304"/>
              <a:ext cx="598389" cy="598389"/>
              <a:chOff x="3534650" y="3145750"/>
              <a:chExt cx="760825" cy="760825"/>
            </a:xfrm>
          </p:grpSpPr>
          <p:sp>
            <p:nvSpPr>
              <p:cNvPr id="256" name="Google Shape;256;p20"/>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20"/>
            <p:cNvSpPr/>
            <p:nvPr/>
          </p:nvSpPr>
          <p:spPr>
            <a:xfrm rot="-5400000" flipH="1">
              <a:off x="-82761"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flipH="1">
              <a:off x="188048"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20"/>
            <p:cNvGrpSpPr/>
            <p:nvPr/>
          </p:nvGrpSpPr>
          <p:grpSpPr>
            <a:xfrm flipH="1">
              <a:off x="8527133" y="1902311"/>
              <a:ext cx="495267" cy="947510"/>
              <a:chOff x="2346300" y="770100"/>
              <a:chExt cx="374125" cy="715750"/>
            </a:xfrm>
          </p:grpSpPr>
          <p:sp>
            <p:nvSpPr>
              <p:cNvPr id="261" name="Google Shape;261;p20"/>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0"/>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20"/>
          <p:cNvSpPr txBox="1">
            <a:spLocks noGrp="1"/>
          </p:cNvSpPr>
          <p:nvPr>
            <p:ph type="title"/>
          </p:nvPr>
        </p:nvSpPr>
        <p:spPr>
          <a:xfrm>
            <a:off x="4646513" y="1890450"/>
            <a:ext cx="3597900" cy="6813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0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r>
              <a:rPr lang="en-US"/>
              <a:t>Click to edit Master title style</a:t>
            </a:r>
            <a:endParaRPr/>
          </a:p>
        </p:txBody>
      </p:sp>
      <p:sp>
        <p:nvSpPr>
          <p:cNvPr id="265" name="Google Shape;265;p20"/>
          <p:cNvSpPr txBox="1">
            <a:spLocks noGrp="1"/>
          </p:cNvSpPr>
          <p:nvPr>
            <p:ph type="subTitle" idx="1"/>
          </p:nvPr>
        </p:nvSpPr>
        <p:spPr>
          <a:xfrm>
            <a:off x="4646513" y="2571750"/>
            <a:ext cx="3597900" cy="681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42572897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grpSp>
        <p:nvGrpSpPr>
          <p:cNvPr id="16" name="Google Shape;16;p3"/>
          <p:cNvGrpSpPr/>
          <p:nvPr/>
        </p:nvGrpSpPr>
        <p:grpSpPr>
          <a:xfrm rot="5400000">
            <a:off x="372638" y="198900"/>
            <a:ext cx="681175" cy="681175"/>
            <a:chOff x="5506850" y="925175"/>
            <a:chExt cx="681175" cy="681175"/>
          </a:xfrm>
        </p:grpSpPr>
        <p:sp>
          <p:nvSpPr>
            <p:cNvPr id="17" name="Google Shape;17;p3"/>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13225" y="2212800"/>
            <a:ext cx="4037100" cy="1633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21" name="Google Shape;21;p3"/>
          <p:cNvSpPr txBox="1">
            <a:spLocks noGrp="1"/>
          </p:cNvSpPr>
          <p:nvPr>
            <p:ph type="title" idx="2" hasCustomPrompt="1"/>
          </p:nvPr>
        </p:nvSpPr>
        <p:spPr>
          <a:xfrm>
            <a:off x="713225" y="1296900"/>
            <a:ext cx="1652100" cy="915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extLst>
      <p:ext uri="{BB962C8B-B14F-4D97-AF65-F5344CB8AC3E}">
        <p14:creationId xmlns:p14="http://schemas.microsoft.com/office/powerpoint/2010/main" val="270128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66"/>
        <p:cNvGrpSpPr/>
        <p:nvPr/>
      </p:nvGrpSpPr>
      <p:grpSpPr>
        <a:xfrm>
          <a:off x="0" y="0"/>
          <a:ext cx="0" cy="0"/>
          <a:chOff x="0" y="0"/>
          <a:chExt cx="0" cy="0"/>
        </a:xfrm>
      </p:grpSpPr>
      <p:grpSp>
        <p:nvGrpSpPr>
          <p:cNvPr id="267" name="Google Shape;267;p21"/>
          <p:cNvGrpSpPr/>
          <p:nvPr/>
        </p:nvGrpSpPr>
        <p:grpSpPr>
          <a:xfrm>
            <a:off x="91796" y="240302"/>
            <a:ext cx="8930604" cy="4704287"/>
            <a:chOff x="91796" y="240302"/>
            <a:chExt cx="8930604" cy="4704287"/>
          </a:xfrm>
        </p:grpSpPr>
        <p:grpSp>
          <p:nvGrpSpPr>
            <p:cNvPr id="268" name="Google Shape;268;p21"/>
            <p:cNvGrpSpPr/>
            <p:nvPr/>
          </p:nvGrpSpPr>
          <p:grpSpPr>
            <a:xfrm>
              <a:off x="372638" y="4263413"/>
              <a:ext cx="681175" cy="681175"/>
              <a:chOff x="5506850" y="925175"/>
              <a:chExt cx="681175" cy="681175"/>
            </a:xfrm>
          </p:grpSpPr>
          <p:sp>
            <p:nvSpPr>
              <p:cNvPr id="269" name="Google Shape;269;p21"/>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21"/>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21"/>
            <p:cNvGrpSpPr/>
            <p:nvPr/>
          </p:nvGrpSpPr>
          <p:grpSpPr>
            <a:xfrm>
              <a:off x="8424011" y="240304"/>
              <a:ext cx="598389" cy="598389"/>
              <a:chOff x="3534650" y="3145750"/>
              <a:chExt cx="760825" cy="760825"/>
            </a:xfrm>
          </p:grpSpPr>
          <p:sp>
            <p:nvSpPr>
              <p:cNvPr id="274" name="Google Shape;274;p21"/>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21"/>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1"/>
            <p:cNvGrpSpPr/>
            <p:nvPr/>
          </p:nvGrpSpPr>
          <p:grpSpPr>
            <a:xfrm>
              <a:off x="91796" y="1902311"/>
              <a:ext cx="495267" cy="947510"/>
              <a:chOff x="2346300" y="770100"/>
              <a:chExt cx="374125" cy="715750"/>
            </a:xfrm>
          </p:grpSpPr>
          <p:sp>
            <p:nvSpPr>
              <p:cNvPr id="279" name="Google Shape;279;p21"/>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2" name="Google Shape;282;p21"/>
          <p:cNvSpPr txBox="1">
            <a:spLocks noGrp="1"/>
          </p:cNvSpPr>
          <p:nvPr>
            <p:ph type="title"/>
          </p:nvPr>
        </p:nvSpPr>
        <p:spPr>
          <a:xfrm>
            <a:off x="1160850" y="1890450"/>
            <a:ext cx="3597900" cy="681300"/>
          </a:xfrm>
          <a:prstGeom prst="rect">
            <a:avLst/>
          </a:prstGeom>
          <a:ln>
            <a:noFill/>
          </a:ln>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r>
              <a:rPr lang="en-US"/>
              <a:t>Click to edit Master title style</a:t>
            </a:r>
            <a:endParaRPr/>
          </a:p>
        </p:txBody>
      </p:sp>
      <p:sp>
        <p:nvSpPr>
          <p:cNvPr id="283" name="Google Shape;283;p21"/>
          <p:cNvSpPr txBox="1">
            <a:spLocks noGrp="1"/>
          </p:cNvSpPr>
          <p:nvPr>
            <p:ph type="subTitle" idx="1"/>
          </p:nvPr>
        </p:nvSpPr>
        <p:spPr>
          <a:xfrm>
            <a:off x="1160850" y="2571750"/>
            <a:ext cx="3597900" cy="681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90273351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86" name="Google Shape;286;p22"/>
          <p:cNvSpPr txBox="1">
            <a:spLocks noGrp="1"/>
          </p:cNvSpPr>
          <p:nvPr>
            <p:ph type="body" idx="1"/>
          </p:nvPr>
        </p:nvSpPr>
        <p:spPr>
          <a:xfrm>
            <a:off x="720000" y="1215749"/>
            <a:ext cx="7704000" cy="98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pPr lvl="0"/>
            <a:r>
              <a:rPr lang="en-US"/>
              <a:t>Click to edit Master text styles</a:t>
            </a:r>
          </a:p>
        </p:txBody>
      </p:sp>
      <p:grpSp>
        <p:nvGrpSpPr>
          <p:cNvPr id="287" name="Google Shape;287;p22"/>
          <p:cNvGrpSpPr/>
          <p:nvPr/>
        </p:nvGrpSpPr>
        <p:grpSpPr>
          <a:xfrm>
            <a:off x="91796" y="240302"/>
            <a:ext cx="8930604" cy="4704287"/>
            <a:chOff x="91796" y="240302"/>
            <a:chExt cx="8930604" cy="4704287"/>
          </a:xfrm>
        </p:grpSpPr>
        <p:grpSp>
          <p:nvGrpSpPr>
            <p:cNvPr id="288" name="Google Shape;288;p22"/>
            <p:cNvGrpSpPr/>
            <p:nvPr/>
          </p:nvGrpSpPr>
          <p:grpSpPr>
            <a:xfrm flipH="1">
              <a:off x="8060383" y="4263413"/>
              <a:ext cx="681175" cy="681175"/>
              <a:chOff x="5506850" y="925175"/>
              <a:chExt cx="681175" cy="681175"/>
            </a:xfrm>
          </p:grpSpPr>
          <p:sp>
            <p:nvSpPr>
              <p:cNvPr id="289" name="Google Shape;289;p22"/>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22"/>
            <p:cNvSpPr/>
            <p:nvPr/>
          </p:nvSpPr>
          <p:spPr>
            <a:xfrm rot="5400000" flipH="1">
              <a:off x="8143636"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2"/>
            <p:cNvGrpSpPr/>
            <p:nvPr/>
          </p:nvGrpSpPr>
          <p:grpSpPr>
            <a:xfrm flipH="1">
              <a:off x="91796" y="240304"/>
              <a:ext cx="598389" cy="598389"/>
              <a:chOff x="3534650" y="3145750"/>
              <a:chExt cx="760825" cy="760825"/>
            </a:xfrm>
          </p:grpSpPr>
          <p:sp>
            <p:nvSpPr>
              <p:cNvPr id="294" name="Google Shape;294;p22"/>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22"/>
            <p:cNvSpPr/>
            <p:nvPr/>
          </p:nvSpPr>
          <p:spPr>
            <a:xfrm rot="-5400000" flipH="1">
              <a:off x="-82761"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flipH="1">
              <a:off x="188048"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22"/>
            <p:cNvGrpSpPr/>
            <p:nvPr/>
          </p:nvGrpSpPr>
          <p:grpSpPr>
            <a:xfrm flipH="1">
              <a:off x="8527133" y="1902311"/>
              <a:ext cx="495267" cy="947510"/>
              <a:chOff x="2346300" y="770100"/>
              <a:chExt cx="374125" cy="715750"/>
            </a:xfrm>
          </p:grpSpPr>
          <p:sp>
            <p:nvSpPr>
              <p:cNvPr id="299" name="Google Shape;299;p22"/>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6793086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302"/>
        <p:cNvGrpSpPr/>
        <p:nvPr/>
      </p:nvGrpSpPr>
      <p:grpSpPr>
        <a:xfrm>
          <a:off x="0" y="0"/>
          <a:ext cx="0" cy="0"/>
          <a:chOff x="0" y="0"/>
          <a:chExt cx="0" cy="0"/>
        </a:xfrm>
      </p:grpSpPr>
      <p:sp>
        <p:nvSpPr>
          <p:cNvPr id="303" name="Google Shape;30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04" name="Google Shape;304;p23"/>
          <p:cNvSpPr txBox="1">
            <a:spLocks noGrp="1"/>
          </p:cNvSpPr>
          <p:nvPr>
            <p:ph type="body" idx="1"/>
          </p:nvPr>
        </p:nvSpPr>
        <p:spPr>
          <a:xfrm>
            <a:off x="720000" y="1215737"/>
            <a:ext cx="7704000" cy="3388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pPr lvl="0"/>
            <a:r>
              <a:rPr lang="en-US"/>
              <a:t>Click to edit Master text styles</a:t>
            </a:r>
          </a:p>
        </p:txBody>
      </p:sp>
      <p:grpSp>
        <p:nvGrpSpPr>
          <p:cNvPr id="305" name="Google Shape;305;p23"/>
          <p:cNvGrpSpPr/>
          <p:nvPr/>
        </p:nvGrpSpPr>
        <p:grpSpPr>
          <a:xfrm>
            <a:off x="91796" y="240302"/>
            <a:ext cx="8930604" cy="4704287"/>
            <a:chOff x="91796" y="240302"/>
            <a:chExt cx="8930604" cy="4704287"/>
          </a:xfrm>
        </p:grpSpPr>
        <p:grpSp>
          <p:nvGrpSpPr>
            <p:cNvPr id="306" name="Google Shape;306;p23"/>
            <p:cNvGrpSpPr/>
            <p:nvPr/>
          </p:nvGrpSpPr>
          <p:grpSpPr>
            <a:xfrm rot="10800000" flipH="1">
              <a:off x="372638" y="240303"/>
              <a:ext cx="681175" cy="681175"/>
              <a:chOff x="5506850" y="925175"/>
              <a:chExt cx="681175" cy="681175"/>
            </a:xfrm>
          </p:grpSpPr>
          <p:sp>
            <p:nvSpPr>
              <p:cNvPr id="307" name="Google Shape;307;p23"/>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3"/>
            <p:cNvSpPr/>
            <p:nvPr/>
          </p:nvSpPr>
          <p:spPr>
            <a:xfrm rot="-5400000" flipH="1">
              <a:off x="722165" y="4346668"/>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23"/>
            <p:cNvGrpSpPr/>
            <p:nvPr/>
          </p:nvGrpSpPr>
          <p:grpSpPr>
            <a:xfrm rot="10800000" flipH="1">
              <a:off x="8424011" y="4346197"/>
              <a:ext cx="598389" cy="598389"/>
              <a:chOff x="3534650" y="3145750"/>
              <a:chExt cx="760825" cy="760825"/>
            </a:xfrm>
          </p:grpSpPr>
          <p:sp>
            <p:nvSpPr>
              <p:cNvPr id="312" name="Google Shape;312;p23"/>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23"/>
            <p:cNvSpPr/>
            <p:nvPr/>
          </p:nvSpPr>
          <p:spPr>
            <a:xfrm rot="5400000" flipH="1">
              <a:off x="8249450" y="3587853"/>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rot="10800000" flipH="1">
              <a:off x="8520267" y="240302"/>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3"/>
            <p:cNvGrpSpPr/>
            <p:nvPr/>
          </p:nvGrpSpPr>
          <p:grpSpPr>
            <a:xfrm rot="10800000" flipH="1">
              <a:off x="91796" y="2335070"/>
              <a:ext cx="495267" cy="947510"/>
              <a:chOff x="2346300" y="770100"/>
              <a:chExt cx="374125" cy="715750"/>
            </a:xfrm>
          </p:grpSpPr>
          <p:sp>
            <p:nvSpPr>
              <p:cNvPr id="317" name="Google Shape;317;p23"/>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4869436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20"/>
        <p:cNvGrpSpPr/>
        <p:nvPr/>
      </p:nvGrpSpPr>
      <p:grpSpPr>
        <a:xfrm>
          <a:off x="0" y="0"/>
          <a:ext cx="0" cy="0"/>
          <a:chOff x="0" y="0"/>
          <a:chExt cx="0" cy="0"/>
        </a:xfrm>
      </p:grpSpPr>
      <p:grpSp>
        <p:nvGrpSpPr>
          <p:cNvPr id="321" name="Google Shape;321;p24"/>
          <p:cNvGrpSpPr/>
          <p:nvPr/>
        </p:nvGrpSpPr>
        <p:grpSpPr>
          <a:xfrm>
            <a:off x="91796" y="240302"/>
            <a:ext cx="8930604" cy="4704287"/>
            <a:chOff x="91796" y="240302"/>
            <a:chExt cx="8930604" cy="4704287"/>
          </a:xfrm>
        </p:grpSpPr>
        <p:grpSp>
          <p:nvGrpSpPr>
            <p:cNvPr id="322" name="Google Shape;322;p24"/>
            <p:cNvGrpSpPr/>
            <p:nvPr/>
          </p:nvGrpSpPr>
          <p:grpSpPr>
            <a:xfrm flipH="1">
              <a:off x="8060383" y="4263413"/>
              <a:ext cx="681175" cy="681175"/>
              <a:chOff x="5506850" y="925175"/>
              <a:chExt cx="681175" cy="681175"/>
            </a:xfrm>
          </p:grpSpPr>
          <p:sp>
            <p:nvSpPr>
              <p:cNvPr id="323" name="Google Shape;323;p24"/>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4"/>
            <p:cNvSpPr/>
            <p:nvPr/>
          </p:nvSpPr>
          <p:spPr>
            <a:xfrm rot="5400000" flipH="1">
              <a:off x="8143636"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24"/>
            <p:cNvGrpSpPr/>
            <p:nvPr/>
          </p:nvGrpSpPr>
          <p:grpSpPr>
            <a:xfrm flipH="1">
              <a:off x="91796" y="240304"/>
              <a:ext cx="598389" cy="598389"/>
              <a:chOff x="3534650" y="3145750"/>
              <a:chExt cx="760825" cy="760825"/>
            </a:xfrm>
          </p:grpSpPr>
          <p:sp>
            <p:nvSpPr>
              <p:cNvPr id="328" name="Google Shape;328;p24"/>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24"/>
            <p:cNvSpPr/>
            <p:nvPr/>
          </p:nvSpPr>
          <p:spPr>
            <a:xfrm rot="-5400000" flipH="1">
              <a:off x="-82761"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flipH="1">
              <a:off x="188048"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24"/>
            <p:cNvGrpSpPr/>
            <p:nvPr/>
          </p:nvGrpSpPr>
          <p:grpSpPr>
            <a:xfrm flipH="1">
              <a:off x="8527133" y="1902311"/>
              <a:ext cx="495267" cy="947510"/>
              <a:chOff x="2346300" y="770100"/>
              <a:chExt cx="374125" cy="715750"/>
            </a:xfrm>
          </p:grpSpPr>
          <p:sp>
            <p:nvSpPr>
              <p:cNvPr id="333" name="Google Shape;333;p24"/>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6" name="Google Shape;33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37" name="Google Shape;337;p24"/>
          <p:cNvSpPr txBox="1">
            <a:spLocks noGrp="1"/>
          </p:cNvSpPr>
          <p:nvPr>
            <p:ph type="subTitle" idx="1"/>
          </p:nvPr>
        </p:nvSpPr>
        <p:spPr>
          <a:xfrm>
            <a:off x="5012625" y="2282350"/>
            <a:ext cx="2460900" cy="180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38" name="Google Shape;338;p24"/>
          <p:cNvSpPr txBox="1">
            <a:spLocks noGrp="1"/>
          </p:cNvSpPr>
          <p:nvPr>
            <p:ph type="subTitle" idx="2"/>
          </p:nvPr>
        </p:nvSpPr>
        <p:spPr>
          <a:xfrm>
            <a:off x="1670450" y="2282350"/>
            <a:ext cx="2460900" cy="180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39" name="Google Shape;339;p24"/>
          <p:cNvSpPr txBox="1">
            <a:spLocks noGrp="1"/>
          </p:cNvSpPr>
          <p:nvPr>
            <p:ph type="subTitle" idx="3"/>
          </p:nvPr>
        </p:nvSpPr>
        <p:spPr>
          <a:xfrm>
            <a:off x="1670451" y="1808625"/>
            <a:ext cx="24609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340" name="Google Shape;340;p24"/>
          <p:cNvSpPr txBox="1">
            <a:spLocks noGrp="1"/>
          </p:cNvSpPr>
          <p:nvPr>
            <p:ph type="subTitle" idx="4"/>
          </p:nvPr>
        </p:nvSpPr>
        <p:spPr>
          <a:xfrm>
            <a:off x="5012649" y="1808625"/>
            <a:ext cx="24609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400984060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41"/>
        <p:cNvGrpSpPr/>
        <p:nvPr/>
      </p:nvGrpSpPr>
      <p:grpSpPr>
        <a:xfrm>
          <a:off x="0" y="0"/>
          <a:ext cx="0" cy="0"/>
          <a:chOff x="0" y="0"/>
          <a:chExt cx="0" cy="0"/>
        </a:xfrm>
      </p:grpSpPr>
      <p:grpSp>
        <p:nvGrpSpPr>
          <p:cNvPr id="342" name="Google Shape;342;p25"/>
          <p:cNvGrpSpPr/>
          <p:nvPr/>
        </p:nvGrpSpPr>
        <p:grpSpPr>
          <a:xfrm>
            <a:off x="91796" y="240302"/>
            <a:ext cx="8930604" cy="4704287"/>
            <a:chOff x="91796" y="240302"/>
            <a:chExt cx="8930604" cy="4704287"/>
          </a:xfrm>
        </p:grpSpPr>
        <p:grpSp>
          <p:nvGrpSpPr>
            <p:cNvPr id="343" name="Google Shape;343;p25"/>
            <p:cNvGrpSpPr/>
            <p:nvPr/>
          </p:nvGrpSpPr>
          <p:grpSpPr>
            <a:xfrm>
              <a:off x="372638" y="4263413"/>
              <a:ext cx="681175" cy="681175"/>
              <a:chOff x="5506850" y="925175"/>
              <a:chExt cx="681175" cy="681175"/>
            </a:xfrm>
          </p:grpSpPr>
          <p:sp>
            <p:nvSpPr>
              <p:cNvPr id="344" name="Google Shape;344;p25"/>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5"/>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5"/>
            <p:cNvGrpSpPr/>
            <p:nvPr/>
          </p:nvGrpSpPr>
          <p:grpSpPr>
            <a:xfrm>
              <a:off x="8424011" y="240304"/>
              <a:ext cx="598389" cy="598389"/>
              <a:chOff x="3534650" y="3145750"/>
              <a:chExt cx="760825" cy="760825"/>
            </a:xfrm>
          </p:grpSpPr>
          <p:sp>
            <p:nvSpPr>
              <p:cNvPr id="349" name="Google Shape;349;p25"/>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5"/>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5"/>
            <p:cNvGrpSpPr/>
            <p:nvPr/>
          </p:nvGrpSpPr>
          <p:grpSpPr>
            <a:xfrm>
              <a:off x="91796" y="1902311"/>
              <a:ext cx="495267" cy="947510"/>
              <a:chOff x="2346300" y="770100"/>
              <a:chExt cx="374125" cy="715750"/>
            </a:xfrm>
          </p:grpSpPr>
          <p:sp>
            <p:nvSpPr>
              <p:cNvPr id="354" name="Google Shape;354;p25"/>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7" name="Google Shape;357;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58" name="Google Shape;358;p25"/>
          <p:cNvSpPr txBox="1">
            <a:spLocks noGrp="1"/>
          </p:cNvSpPr>
          <p:nvPr>
            <p:ph type="subTitle" idx="1"/>
          </p:nvPr>
        </p:nvSpPr>
        <p:spPr>
          <a:xfrm>
            <a:off x="4901157" y="1667625"/>
            <a:ext cx="3134100" cy="2227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59" name="Google Shape;359;p25"/>
          <p:cNvSpPr txBox="1">
            <a:spLocks noGrp="1"/>
          </p:cNvSpPr>
          <p:nvPr>
            <p:ph type="subTitle" idx="2"/>
          </p:nvPr>
        </p:nvSpPr>
        <p:spPr>
          <a:xfrm>
            <a:off x="1108738" y="1667625"/>
            <a:ext cx="3134100" cy="2227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344502697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60"/>
        <p:cNvGrpSpPr/>
        <p:nvPr/>
      </p:nvGrpSpPr>
      <p:grpSpPr>
        <a:xfrm>
          <a:off x="0" y="0"/>
          <a:ext cx="0" cy="0"/>
          <a:chOff x="0" y="0"/>
          <a:chExt cx="0" cy="0"/>
        </a:xfrm>
      </p:grpSpPr>
      <p:grpSp>
        <p:nvGrpSpPr>
          <p:cNvPr id="361" name="Google Shape;361;p26"/>
          <p:cNvGrpSpPr/>
          <p:nvPr/>
        </p:nvGrpSpPr>
        <p:grpSpPr>
          <a:xfrm>
            <a:off x="91796" y="240302"/>
            <a:ext cx="8930604" cy="4704287"/>
            <a:chOff x="91796" y="240302"/>
            <a:chExt cx="8930604" cy="4704287"/>
          </a:xfrm>
        </p:grpSpPr>
        <p:grpSp>
          <p:nvGrpSpPr>
            <p:cNvPr id="362" name="Google Shape;362;p26"/>
            <p:cNvGrpSpPr/>
            <p:nvPr/>
          </p:nvGrpSpPr>
          <p:grpSpPr>
            <a:xfrm rot="10800000" flipH="1">
              <a:off x="372638" y="240303"/>
              <a:ext cx="681175" cy="681175"/>
              <a:chOff x="5506850" y="925175"/>
              <a:chExt cx="681175" cy="681175"/>
            </a:xfrm>
          </p:grpSpPr>
          <p:sp>
            <p:nvSpPr>
              <p:cNvPr id="363" name="Google Shape;363;p26"/>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6"/>
            <p:cNvSpPr/>
            <p:nvPr/>
          </p:nvSpPr>
          <p:spPr>
            <a:xfrm rot="-5400000" flipH="1">
              <a:off x="722165" y="4346668"/>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26"/>
            <p:cNvGrpSpPr/>
            <p:nvPr/>
          </p:nvGrpSpPr>
          <p:grpSpPr>
            <a:xfrm rot="10800000" flipH="1">
              <a:off x="8424011" y="4346197"/>
              <a:ext cx="598389" cy="598389"/>
              <a:chOff x="3534650" y="3145750"/>
              <a:chExt cx="760825" cy="760825"/>
            </a:xfrm>
          </p:grpSpPr>
          <p:sp>
            <p:nvSpPr>
              <p:cNvPr id="368" name="Google Shape;368;p26"/>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26"/>
            <p:cNvSpPr/>
            <p:nvPr/>
          </p:nvSpPr>
          <p:spPr>
            <a:xfrm rot="5400000" flipH="1">
              <a:off x="8249450" y="3587853"/>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rot="10800000" flipH="1">
              <a:off x="8520267" y="240302"/>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26"/>
            <p:cNvGrpSpPr/>
            <p:nvPr/>
          </p:nvGrpSpPr>
          <p:grpSpPr>
            <a:xfrm rot="10800000" flipH="1">
              <a:off x="91796" y="2335070"/>
              <a:ext cx="495267" cy="947510"/>
              <a:chOff x="2346300" y="770100"/>
              <a:chExt cx="374125" cy="715750"/>
            </a:xfrm>
          </p:grpSpPr>
          <p:sp>
            <p:nvSpPr>
              <p:cNvPr id="373" name="Google Shape;373;p26"/>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6" name="Google Shape;37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77" name="Google Shape;377;p26"/>
          <p:cNvSpPr txBox="1">
            <a:spLocks noGrp="1"/>
          </p:cNvSpPr>
          <p:nvPr>
            <p:ph type="subTitle" idx="1"/>
          </p:nvPr>
        </p:nvSpPr>
        <p:spPr>
          <a:xfrm>
            <a:off x="716950" y="2267225"/>
            <a:ext cx="2616900" cy="128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78" name="Google Shape;378;p26"/>
          <p:cNvSpPr txBox="1">
            <a:spLocks noGrp="1"/>
          </p:cNvSpPr>
          <p:nvPr>
            <p:ph type="subTitle" idx="2"/>
          </p:nvPr>
        </p:nvSpPr>
        <p:spPr>
          <a:xfrm>
            <a:off x="3263550" y="2267225"/>
            <a:ext cx="2616900" cy="128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79" name="Google Shape;379;p26"/>
          <p:cNvSpPr txBox="1">
            <a:spLocks noGrp="1"/>
          </p:cNvSpPr>
          <p:nvPr>
            <p:ph type="subTitle" idx="3"/>
          </p:nvPr>
        </p:nvSpPr>
        <p:spPr>
          <a:xfrm>
            <a:off x="5810225" y="2267225"/>
            <a:ext cx="2616900" cy="128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80" name="Google Shape;380;p26"/>
          <p:cNvSpPr txBox="1">
            <a:spLocks noGrp="1"/>
          </p:cNvSpPr>
          <p:nvPr>
            <p:ph type="subTitle" idx="4"/>
          </p:nvPr>
        </p:nvSpPr>
        <p:spPr>
          <a:xfrm>
            <a:off x="716950" y="1902300"/>
            <a:ext cx="2616900" cy="45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381" name="Google Shape;381;p26"/>
          <p:cNvSpPr txBox="1">
            <a:spLocks noGrp="1"/>
          </p:cNvSpPr>
          <p:nvPr>
            <p:ph type="subTitle" idx="5"/>
          </p:nvPr>
        </p:nvSpPr>
        <p:spPr>
          <a:xfrm>
            <a:off x="3263554" y="1902300"/>
            <a:ext cx="2616900" cy="45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382" name="Google Shape;382;p26"/>
          <p:cNvSpPr txBox="1">
            <a:spLocks noGrp="1"/>
          </p:cNvSpPr>
          <p:nvPr>
            <p:ph type="subTitle" idx="6"/>
          </p:nvPr>
        </p:nvSpPr>
        <p:spPr>
          <a:xfrm>
            <a:off x="5810225" y="1902300"/>
            <a:ext cx="2616900" cy="45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3265082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83"/>
        <p:cNvGrpSpPr/>
        <p:nvPr/>
      </p:nvGrpSpPr>
      <p:grpSpPr>
        <a:xfrm>
          <a:off x="0" y="0"/>
          <a:ext cx="0" cy="0"/>
          <a:chOff x="0" y="0"/>
          <a:chExt cx="0" cy="0"/>
        </a:xfrm>
      </p:grpSpPr>
      <p:grpSp>
        <p:nvGrpSpPr>
          <p:cNvPr id="384" name="Google Shape;384;p27"/>
          <p:cNvGrpSpPr/>
          <p:nvPr/>
        </p:nvGrpSpPr>
        <p:grpSpPr>
          <a:xfrm>
            <a:off x="91796" y="240302"/>
            <a:ext cx="8930604" cy="4704287"/>
            <a:chOff x="91796" y="240302"/>
            <a:chExt cx="8930604" cy="4704287"/>
          </a:xfrm>
        </p:grpSpPr>
        <p:grpSp>
          <p:nvGrpSpPr>
            <p:cNvPr id="385" name="Google Shape;385;p27"/>
            <p:cNvGrpSpPr/>
            <p:nvPr/>
          </p:nvGrpSpPr>
          <p:grpSpPr>
            <a:xfrm rot="10800000">
              <a:off x="8060383" y="240303"/>
              <a:ext cx="681175" cy="681175"/>
              <a:chOff x="5506850" y="925175"/>
              <a:chExt cx="681175" cy="681175"/>
            </a:xfrm>
          </p:grpSpPr>
          <p:sp>
            <p:nvSpPr>
              <p:cNvPr id="386" name="Google Shape;386;p27"/>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27"/>
            <p:cNvSpPr/>
            <p:nvPr/>
          </p:nvSpPr>
          <p:spPr>
            <a:xfrm rot="5400000">
              <a:off x="8143636" y="4346668"/>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7"/>
            <p:cNvGrpSpPr/>
            <p:nvPr/>
          </p:nvGrpSpPr>
          <p:grpSpPr>
            <a:xfrm rot="10800000">
              <a:off x="91796" y="4346197"/>
              <a:ext cx="598389" cy="598389"/>
              <a:chOff x="3534650" y="3145750"/>
              <a:chExt cx="760825" cy="760825"/>
            </a:xfrm>
          </p:grpSpPr>
          <p:sp>
            <p:nvSpPr>
              <p:cNvPr id="391" name="Google Shape;391;p27"/>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7"/>
            <p:cNvSpPr/>
            <p:nvPr/>
          </p:nvSpPr>
          <p:spPr>
            <a:xfrm rot="-5400000">
              <a:off x="-82761" y="3587853"/>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rot="10800000">
              <a:off x="188048" y="240302"/>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27"/>
            <p:cNvGrpSpPr/>
            <p:nvPr/>
          </p:nvGrpSpPr>
          <p:grpSpPr>
            <a:xfrm rot="10800000">
              <a:off x="8527133" y="2335070"/>
              <a:ext cx="495267" cy="947510"/>
              <a:chOff x="2346300" y="770100"/>
              <a:chExt cx="374125" cy="715750"/>
            </a:xfrm>
          </p:grpSpPr>
          <p:sp>
            <p:nvSpPr>
              <p:cNvPr id="396" name="Google Shape;396;p27"/>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9" name="Google Shape;399;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00" name="Google Shape;400;p27"/>
          <p:cNvSpPr txBox="1">
            <a:spLocks noGrp="1"/>
          </p:cNvSpPr>
          <p:nvPr>
            <p:ph type="subTitle" idx="1"/>
          </p:nvPr>
        </p:nvSpPr>
        <p:spPr>
          <a:xfrm>
            <a:off x="1133800" y="1739925"/>
            <a:ext cx="30498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01" name="Google Shape;401;p27"/>
          <p:cNvSpPr txBox="1">
            <a:spLocks noGrp="1"/>
          </p:cNvSpPr>
          <p:nvPr>
            <p:ph type="subTitle" idx="2"/>
          </p:nvPr>
        </p:nvSpPr>
        <p:spPr>
          <a:xfrm>
            <a:off x="4960429" y="1739925"/>
            <a:ext cx="30498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02" name="Google Shape;402;p27"/>
          <p:cNvSpPr txBox="1">
            <a:spLocks noGrp="1"/>
          </p:cNvSpPr>
          <p:nvPr>
            <p:ph type="subTitle" idx="3"/>
          </p:nvPr>
        </p:nvSpPr>
        <p:spPr>
          <a:xfrm>
            <a:off x="1133800" y="3400500"/>
            <a:ext cx="30498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03" name="Google Shape;403;p27"/>
          <p:cNvSpPr txBox="1">
            <a:spLocks noGrp="1"/>
          </p:cNvSpPr>
          <p:nvPr>
            <p:ph type="subTitle" idx="4"/>
          </p:nvPr>
        </p:nvSpPr>
        <p:spPr>
          <a:xfrm>
            <a:off x="4960417" y="3400500"/>
            <a:ext cx="30498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04" name="Google Shape;404;p27"/>
          <p:cNvSpPr txBox="1">
            <a:spLocks noGrp="1"/>
          </p:cNvSpPr>
          <p:nvPr>
            <p:ph type="subTitle" idx="5"/>
          </p:nvPr>
        </p:nvSpPr>
        <p:spPr>
          <a:xfrm>
            <a:off x="1133800" y="1455550"/>
            <a:ext cx="3049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05" name="Google Shape;405;p27"/>
          <p:cNvSpPr txBox="1">
            <a:spLocks noGrp="1"/>
          </p:cNvSpPr>
          <p:nvPr>
            <p:ph type="subTitle" idx="6"/>
          </p:nvPr>
        </p:nvSpPr>
        <p:spPr>
          <a:xfrm>
            <a:off x="1133800" y="3116200"/>
            <a:ext cx="3049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06" name="Google Shape;406;p27"/>
          <p:cNvSpPr txBox="1">
            <a:spLocks noGrp="1"/>
          </p:cNvSpPr>
          <p:nvPr>
            <p:ph type="subTitle" idx="7"/>
          </p:nvPr>
        </p:nvSpPr>
        <p:spPr>
          <a:xfrm>
            <a:off x="4960400" y="1455550"/>
            <a:ext cx="3049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07" name="Google Shape;407;p27"/>
          <p:cNvSpPr txBox="1">
            <a:spLocks noGrp="1"/>
          </p:cNvSpPr>
          <p:nvPr>
            <p:ph type="subTitle" idx="8"/>
          </p:nvPr>
        </p:nvSpPr>
        <p:spPr>
          <a:xfrm>
            <a:off x="4960388" y="3116200"/>
            <a:ext cx="3049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41873127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408"/>
        <p:cNvGrpSpPr/>
        <p:nvPr/>
      </p:nvGrpSpPr>
      <p:grpSpPr>
        <a:xfrm>
          <a:off x="0" y="0"/>
          <a:ext cx="0" cy="0"/>
          <a:chOff x="0" y="0"/>
          <a:chExt cx="0" cy="0"/>
        </a:xfrm>
      </p:grpSpPr>
      <p:grpSp>
        <p:nvGrpSpPr>
          <p:cNvPr id="409" name="Google Shape;409;p28"/>
          <p:cNvGrpSpPr/>
          <p:nvPr/>
        </p:nvGrpSpPr>
        <p:grpSpPr>
          <a:xfrm>
            <a:off x="91796" y="240302"/>
            <a:ext cx="8930604" cy="4704287"/>
            <a:chOff x="91796" y="240302"/>
            <a:chExt cx="8930604" cy="4704287"/>
          </a:xfrm>
        </p:grpSpPr>
        <p:grpSp>
          <p:nvGrpSpPr>
            <p:cNvPr id="410" name="Google Shape;410;p28"/>
            <p:cNvGrpSpPr/>
            <p:nvPr/>
          </p:nvGrpSpPr>
          <p:grpSpPr>
            <a:xfrm>
              <a:off x="372638" y="4263413"/>
              <a:ext cx="681175" cy="681175"/>
              <a:chOff x="5506850" y="925175"/>
              <a:chExt cx="681175" cy="681175"/>
            </a:xfrm>
          </p:grpSpPr>
          <p:sp>
            <p:nvSpPr>
              <p:cNvPr id="411" name="Google Shape;411;p28"/>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8"/>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8"/>
            <p:cNvGrpSpPr/>
            <p:nvPr/>
          </p:nvGrpSpPr>
          <p:grpSpPr>
            <a:xfrm>
              <a:off x="8424011" y="240304"/>
              <a:ext cx="598389" cy="598389"/>
              <a:chOff x="3534650" y="3145750"/>
              <a:chExt cx="760825" cy="760825"/>
            </a:xfrm>
          </p:grpSpPr>
          <p:sp>
            <p:nvSpPr>
              <p:cNvPr id="416" name="Google Shape;416;p28"/>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28"/>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 name="Google Shape;420;p28"/>
            <p:cNvGrpSpPr/>
            <p:nvPr/>
          </p:nvGrpSpPr>
          <p:grpSpPr>
            <a:xfrm>
              <a:off x="91796" y="1902311"/>
              <a:ext cx="495267" cy="947510"/>
              <a:chOff x="2346300" y="770100"/>
              <a:chExt cx="374125" cy="715750"/>
            </a:xfrm>
          </p:grpSpPr>
          <p:sp>
            <p:nvSpPr>
              <p:cNvPr id="421" name="Google Shape;421;p28"/>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 name="Google Shape;424;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25" name="Google Shape;425;p28"/>
          <p:cNvSpPr txBox="1">
            <a:spLocks noGrp="1"/>
          </p:cNvSpPr>
          <p:nvPr>
            <p:ph type="subTitle" idx="1"/>
          </p:nvPr>
        </p:nvSpPr>
        <p:spPr>
          <a:xfrm>
            <a:off x="720000" y="2174255"/>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26" name="Google Shape;426;p28"/>
          <p:cNvSpPr txBox="1">
            <a:spLocks noGrp="1"/>
          </p:cNvSpPr>
          <p:nvPr>
            <p:ph type="subTitle" idx="2"/>
          </p:nvPr>
        </p:nvSpPr>
        <p:spPr>
          <a:xfrm>
            <a:off x="3579001" y="2174255"/>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27" name="Google Shape;427;p28"/>
          <p:cNvSpPr txBox="1">
            <a:spLocks noGrp="1"/>
          </p:cNvSpPr>
          <p:nvPr>
            <p:ph type="subTitle" idx="3"/>
          </p:nvPr>
        </p:nvSpPr>
        <p:spPr>
          <a:xfrm>
            <a:off x="2149500" y="390455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28" name="Google Shape;428;p28"/>
          <p:cNvSpPr txBox="1">
            <a:spLocks noGrp="1"/>
          </p:cNvSpPr>
          <p:nvPr>
            <p:ph type="subTitle" idx="4"/>
          </p:nvPr>
        </p:nvSpPr>
        <p:spPr>
          <a:xfrm>
            <a:off x="5008499" y="390455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29" name="Google Shape;429;p28"/>
          <p:cNvSpPr txBox="1">
            <a:spLocks noGrp="1"/>
          </p:cNvSpPr>
          <p:nvPr>
            <p:ph type="subTitle" idx="5"/>
          </p:nvPr>
        </p:nvSpPr>
        <p:spPr>
          <a:xfrm>
            <a:off x="6437999" y="2174255"/>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30" name="Google Shape;430;p28"/>
          <p:cNvSpPr txBox="1">
            <a:spLocks noGrp="1"/>
          </p:cNvSpPr>
          <p:nvPr>
            <p:ph type="subTitle" idx="6"/>
          </p:nvPr>
        </p:nvSpPr>
        <p:spPr>
          <a:xfrm>
            <a:off x="720000" y="1896375"/>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31" name="Google Shape;431;p28"/>
          <p:cNvSpPr txBox="1">
            <a:spLocks noGrp="1"/>
          </p:cNvSpPr>
          <p:nvPr>
            <p:ph type="subTitle" idx="7"/>
          </p:nvPr>
        </p:nvSpPr>
        <p:spPr>
          <a:xfrm>
            <a:off x="3579000" y="1896375"/>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32" name="Google Shape;432;p28"/>
          <p:cNvSpPr txBox="1">
            <a:spLocks noGrp="1"/>
          </p:cNvSpPr>
          <p:nvPr>
            <p:ph type="subTitle" idx="8"/>
          </p:nvPr>
        </p:nvSpPr>
        <p:spPr>
          <a:xfrm>
            <a:off x="6437997" y="1896375"/>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33" name="Google Shape;433;p28"/>
          <p:cNvSpPr txBox="1">
            <a:spLocks noGrp="1"/>
          </p:cNvSpPr>
          <p:nvPr>
            <p:ph type="subTitle" idx="9"/>
          </p:nvPr>
        </p:nvSpPr>
        <p:spPr>
          <a:xfrm>
            <a:off x="2149500" y="3623452"/>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34" name="Google Shape;434;p28"/>
          <p:cNvSpPr txBox="1">
            <a:spLocks noGrp="1"/>
          </p:cNvSpPr>
          <p:nvPr>
            <p:ph type="subTitle" idx="13"/>
          </p:nvPr>
        </p:nvSpPr>
        <p:spPr>
          <a:xfrm>
            <a:off x="5008500" y="3623452"/>
            <a:ext cx="1986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147877343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35"/>
        <p:cNvGrpSpPr/>
        <p:nvPr/>
      </p:nvGrpSpPr>
      <p:grpSpPr>
        <a:xfrm>
          <a:off x="0" y="0"/>
          <a:ext cx="0" cy="0"/>
          <a:chOff x="0" y="0"/>
          <a:chExt cx="0" cy="0"/>
        </a:xfrm>
      </p:grpSpPr>
      <p:grpSp>
        <p:nvGrpSpPr>
          <p:cNvPr id="436" name="Google Shape;436;p29"/>
          <p:cNvGrpSpPr/>
          <p:nvPr/>
        </p:nvGrpSpPr>
        <p:grpSpPr>
          <a:xfrm>
            <a:off x="91796" y="240302"/>
            <a:ext cx="8930604" cy="4704287"/>
            <a:chOff x="91796" y="240302"/>
            <a:chExt cx="8930604" cy="4704287"/>
          </a:xfrm>
        </p:grpSpPr>
        <p:grpSp>
          <p:nvGrpSpPr>
            <p:cNvPr id="437" name="Google Shape;437;p29"/>
            <p:cNvGrpSpPr/>
            <p:nvPr/>
          </p:nvGrpSpPr>
          <p:grpSpPr>
            <a:xfrm>
              <a:off x="372638" y="4263413"/>
              <a:ext cx="681175" cy="681175"/>
              <a:chOff x="5506850" y="925175"/>
              <a:chExt cx="681175" cy="681175"/>
            </a:xfrm>
          </p:grpSpPr>
          <p:sp>
            <p:nvSpPr>
              <p:cNvPr id="438" name="Google Shape;438;p29"/>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9"/>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9"/>
            <p:cNvGrpSpPr/>
            <p:nvPr/>
          </p:nvGrpSpPr>
          <p:grpSpPr>
            <a:xfrm>
              <a:off x="8424011" y="240304"/>
              <a:ext cx="598389" cy="598389"/>
              <a:chOff x="3534650" y="3145750"/>
              <a:chExt cx="760825" cy="760825"/>
            </a:xfrm>
          </p:grpSpPr>
          <p:sp>
            <p:nvSpPr>
              <p:cNvPr id="443" name="Google Shape;443;p29"/>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9"/>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9"/>
            <p:cNvGrpSpPr/>
            <p:nvPr/>
          </p:nvGrpSpPr>
          <p:grpSpPr>
            <a:xfrm>
              <a:off x="91796" y="1902311"/>
              <a:ext cx="495267" cy="947510"/>
              <a:chOff x="2346300" y="770100"/>
              <a:chExt cx="374125" cy="715750"/>
            </a:xfrm>
          </p:grpSpPr>
          <p:sp>
            <p:nvSpPr>
              <p:cNvPr id="448" name="Google Shape;448;p29"/>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1" name="Google Shape;45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52" name="Google Shape;452;p29"/>
          <p:cNvSpPr txBox="1">
            <a:spLocks noGrp="1"/>
          </p:cNvSpPr>
          <p:nvPr>
            <p:ph type="subTitle" idx="1"/>
          </p:nvPr>
        </p:nvSpPr>
        <p:spPr>
          <a:xfrm>
            <a:off x="1001925" y="1621561"/>
            <a:ext cx="2083200" cy="110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53" name="Google Shape;453;p29"/>
          <p:cNvSpPr txBox="1">
            <a:spLocks noGrp="1"/>
          </p:cNvSpPr>
          <p:nvPr>
            <p:ph type="subTitle" idx="2"/>
          </p:nvPr>
        </p:nvSpPr>
        <p:spPr>
          <a:xfrm>
            <a:off x="3435902" y="1621561"/>
            <a:ext cx="2177700" cy="110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54" name="Google Shape;454;p29"/>
          <p:cNvSpPr txBox="1">
            <a:spLocks noGrp="1"/>
          </p:cNvSpPr>
          <p:nvPr>
            <p:ph type="subTitle" idx="3"/>
          </p:nvPr>
        </p:nvSpPr>
        <p:spPr>
          <a:xfrm>
            <a:off x="1001925" y="3351850"/>
            <a:ext cx="2083200" cy="110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55" name="Google Shape;455;p29"/>
          <p:cNvSpPr txBox="1">
            <a:spLocks noGrp="1"/>
          </p:cNvSpPr>
          <p:nvPr>
            <p:ph type="subTitle" idx="4"/>
          </p:nvPr>
        </p:nvSpPr>
        <p:spPr>
          <a:xfrm>
            <a:off x="3435900" y="3351850"/>
            <a:ext cx="2177700" cy="110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56" name="Google Shape;456;p29"/>
          <p:cNvSpPr txBox="1">
            <a:spLocks noGrp="1"/>
          </p:cNvSpPr>
          <p:nvPr>
            <p:ph type="subTitle" idx="5"/>
          </p:nvPr>
        </p:nvSpPr>
        <p:spPr>
          <a:xfrm>
            <a:off x="5964375" y="1621561"/>
            <a:ext cx="2177700" cy="110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57" name="Google Shape;457;p29"/>
          <p:cNvSpPr txBox="1">
            <a:spLocks noGrp="1"/>
          </p:cNvSpPr>
          <p:nvPr>
            <p:ph type="subTitle" idx="6"/>
          </p:nvPr>
        </p:nvSpPr>
        <p:spPr>
          <a:xfrm>
            <a:off x="5964375" y="3351850"/>
            <a:ext cx="2177700" cy="1105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58" name="Google Shape;458;p29"/>
          <p:cNvSpPr txBox="1">
            <a:spLocks noGrp="1"/>
          </p:cNvSpPr>
          <p:nvPr>
            <p:ph type="subTitle" idx="7"/>
          </p:nvPr>
        </p:nvSpPr>
        <p:spPr>
          <a:xfrm>
            <a:off x="1001925" y="1336275"/>
            <a:ext cx="20832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59" name="Google Shape;459;p29"/>
          <p:cNvSpPr txBox="1">
            <a:spLocks noGrp="1"/>
          </p:cNvSpPr>
          <p:nvPr>
            <p:ph type="subTitle" idx="8"/>
          </p:nvPr>
        </p:nvSpPr>
        <p:spPr>
          <a:xfrm>
            <a:off x="3435902" y="1336275"/>
            <a:ext cx="21777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60" name="Google Shape;460;p29"/>
          <p:cNvSpPr txBox="1">
            <a:spLocks noGrp="1"/>
          </p:cNvSpPr>
          <p:nvPr>
            <p:ph type="subTitle" idx="9"/>
          </p:nvPr>
        </p:nvSpPr>
        <p:spPr>
          <a:xfrm>
            <a:off x="5964375" y="1336275"/>
            <a:ext cx="21777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61" name="Google Shape;461;p29"/>
          <p:cNvSpPr txBox="1">
            <a:spLocks noGrp="1"/>
          </p:cNvSpPr>
          <p:nvPr>
            <p:ph type="subTitle" idx="13"/>
          </p:nvPr>
        </p:nvSpPr>
        <p:spPr>
          <a:xfrm>
            <a:off x="1001925" y="3063352"/>
            <a:ext cx="20832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62" name="Google Shape;462;p29"/>
          <p:cNvSpPr txBox="1">
            <a:spLocks noGrp="1"/>
          </p:cNvSpPr>
          <p:nvPr>
            <p:ph type="subTitle" idx="14"/>
          </p:nvPr>
        </p:nvSpPr>
        <p:spPr>
          <a:xfrm>
            <a:off x="3435902" y="3063352"/>
            <a:ext cx="21777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63" name="Google Shape;463;p29"/>
          <p:cNvSpPr txBox="1">
            <a:spLocks noGrp="1"/>
          </p:cNvSpPr>
          <p:nvPr>
            <p:ph type="subTitle" idx="15"/>
          </p:nvPr>
        </p:nvSpPr>
        <p:spPr>
          <a:xfrm>
            <a:off x="5964375" y="3063352"/>
            <a:ext cx="21777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27986385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464"/>
        <p:cNvGrpSpPr/>
        <p:nvPr/>
      </p:nvGrpSpPr>
      <p:grpSpPr>
        <a:xfrm>
          <a:off x="0" y="0"/>
          <a:ext cx="0" cy="0"/>
          <a:chOff x="0" y="0"/>
          <a:chExt cx="0" cy="0"/>
        </a:xfrm>
      </p:grpSpPr>
      <p:grpSp>
        <p:nvGrpSpPr>
          <p:cNvPr id="465" name="Google Shape;465;p30"/>
          <p:cNvGrpSpPr/>
          <p:nvPr/>
        </p:nvGrpSpPr>
        <p:grpSpPr>
          <a:xfrm rot="10800000" flipH="1">
            <a:off x="91796" y="240302"/>
            <a:ext cx="8930604" cy="4704287"/>
            <a:chOff x="91796" y="240302"/>
            <a:chExt cx="8930604" cy="4704287"/>
          </a:xfrm>
        </p:grpSpPr>
        <p:grpSp>
          <p:nvGrpSpPr>
            <p:cNvPr id="466" name="Google Shape;466;p30"/>
            <p:cNvGrpSpPr/>
            <p:nvPr/>
          </p:nvGrpSpPr>
          <p:grpSpPr>
            <a:xfrm>
              <a:off x="372638" y="4263413"/>
              <a:ext cx="681175" cy="681175"/>
              <a:chOff x="5506850" y="925175"/>
              <a:chExt cx="681175" cy="681175"/>
            </a:xfrm>
          </p:grpSpPr>
          <p:sp>
            <p:nvSpPr>
              <p:cNvPr id="467" name="Google Shape;467;p30"/>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30"/>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0"/>
            <p:cNvGrpSpPr/>
            <p:nvPr/>
          </p:nvGrpSpPr>
          <p:grpSpPr>
            <a:xfrm>
              <a:off x="8424011" y="240304"/>
              <a:ext cx="598389" cy="598389"/>
              <a:chOff x="3534650" y="3145750"/>
              <a:chExt cx="760825" cy="760825"/>
            </a:xfrm>
          </p:grpSpPr>
          <p:sp>
            <p:nvSpPr>
              <p:cNvPr id="472" name="Google Shape;472;p30"/>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0"/>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30"/>
            <p:cNvGrpSpPr/>
            <p:nvPr/>
          </p:nvGrpSpPr>
          <p:grpSpPr>
            <a:xfrm>
              <a:off x="91796" y="1902311"/>
              <a:ext cx="495267" cy="947510"/>
              <a:chOff x="2346300" y="770100"/>
              <a:chExt cx="374125" cy="715750"/>
            </a:xfrm>
          </p:grpSpPr>
          <p:sp>
            <p:nvSpPr>
              <p:cNvPr id="477" name="Google Shape;477;p30"/>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0" name="Google Shape;480;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81" name="Google Shape;481;p30"/>
          <p:cNvSpPr txBox="1">
            <a:spLocks noGrp="1"/>
          </p:cNvSpPr>
          <p:nvPr>
            <p:ph type="subTitle" idx="1"/>
          </p:nvPr>
        </p:nvSpPr>
        <p:spPr>
          <a:xfrm>
            <a:off x="1272338" y="1628554"/>
            <a:ext cx="30588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82" name="Google Shape;482;p30"/>
          <p:cNvSpPr txBox="1">
            <a:spLocks noGrp="1"/>
          </p:cNvSpPr>
          <p:nvPr>
            <p:ph type="subTitle" idx="2"/>
          </p:nvPr>
        </p:nvSpPr>
        <p:spPr>
          <a:xfrm>
            <a:off x="1272340" y="3965050"/>
            <a:ext cx="30588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83" name="Google Shape;483;p30"/>
          <p:cNvSpPr txBox="1">
            <a:spLocks noGrp="1"/>
          </p:cNvSpPr>
          <p:nvPr>
            <p:ph type="subTitle" idx="3"/>
          </p:nvPr>
        </p:nvSpPr>
        <p:spPr>
          <a:xfrm>
            <a:off x="1272338" y="2795127"/>
            <a:ext cx="30588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84" name="Google Shape;484;p30"/>
          <p:cNvSpPr txBox="1">
            <a:spLocks noGrp="1"/>
          </p:cNvSpPr>
          <p:nvPr>
            <p:ph type="subTitle" idx="4"/>
          </p:nvPr>
        </p:nvSpPr>
        <p:spPr>
          <a:xfrm>
            <a:off x="5295263" y="1628554"/>
            <a:ext cx="30588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85" name="Google Shape;485;p30"/>
          <p:cNvSpPr txBox="1">
            <a:spLocks noGrp="1"/>
          </p:cNvSpPr>
          <p:nvPr>
            <p:ph type="subTitle" idx="5"/>
          </p:nvPr>
        </p:nvSpPr>
        <p:spPr>
          <a:xfrm>
            <a:off x="5295263" y="2796742"/>
            <a:ext cx="30588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86" name="Google Shape;486;p30"/>
          <p:cNvSpPr txBox="1">
            <a:spLocks noGrp="1"/>
          </p:cNvSpPr>
          <p:nvPr>
            <p:ph type="subTitle" idx="6"/>
          </p:nvPr>
        </p:nvSpPr>
        <p:spPr>
          <a:xfrm>
            <a:off x="5295263" y="3968275"/>
            <a:ext cx="30588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87" name="Google Shape;487;p30"/>
          <p:cNvSpPr txBox="1">
            <a:spLocks noGrp="1"/>
          </p:cNvSpPr>
          <p:nvPr>
            <p:ph type="subTitle" idx="7"/>
          </p:nvPr>
        </p:nvSpPr>
        <p:spPr>
          <a:xfrm>
            <a:off x="1272350" y="1284775"/>
            <a:ext cx="3058800" cy="43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88" name="Google Shape;488;p30"/>
          <p:cNvSpPr txBox="1">
            <a:spLocks noGrp="1"/>
          </p:cNvSpPr>
          <p:nvPr>
            <p:ph type="subTitle" idx="8"/>
          </p:nvPr>
        </p:nvSpPr>
        <p:spPr>
          <a:xfrm>
            <a:off x="1272350" y="3624875"/>
            <a:ext cx="3058800" cy="43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89" name="Google Shape;489;p30"/>
          <p:cNvSpPr txBox="1">
            <a:spLocks noGrp="1"/>
          </p:cNvSpPr>
          <p:nvPr>
            <p:ph type="subTitle" idx="9"/>
          </p:nvPr>
        </p:nvSpPr>
        <p:spPr>
          <a:xfrm>
            <a:off x="5295275" y="2456637"/>
            <a:ext cx="3058800" cy="43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90" name="Google Shape;490;p30"/>
          <p:cNvSpPr txBox="1">
            <a:spLocks noGrp="1"/>
          </p:cNvSpPr>
          <p:nvPr>
            <p:ph type="subTitle" idx="13"/>
          </p:nvPr>
        </p:nvSpPr>
        <p:spPr>
          <a:xfrm>
            <a:off x="1272350" y="2452948"/>
            <a:ext cx="3058800" cy="43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91" name="Google Shape;491;p30"/>
          <p:cNvSpPr txBox="1">
            <a:spLocks noGrp="1"/>
          </p:cNvSpPr>
          <p:nvPr>
            <p:ph type="subTitle" idx="14"/>
          </p:nvPr>
        </p:nvSpPr>
        <p:spPr>
          <a:xfrm>
            <a:off x="5295275" y="1284775"/>
            <a:ext cx="3058800" cy="43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
        <p:nvSpPr>
          <p:cNvPr id="492" name="Google Shape;492;p30"/>
          <p:cNvSpPr txBox="1">
            <a:spLocks noGrp="1"/>
          </p:cNvSpPr>
          <p:nvPr>
            <p:ph type="subTitle" idx="15"/>
          </p:nvPr>
        </p:nvSpPr>
        <p:spPr>
          <a:xfrm>
            <a:off x="5295274" y="3624885"/>
            <a:ext cx="3058800" cy="43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4204042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4" name="Google Shape;24;p4"/>
          <p:cNvSpPr txBox="1">
            <a:spLocks noGrp="1"/>
          </p:cNvSpPr>
          <p:nvPr>
            <p:ph type="body" idx="1"/>
          </p:nvPr>
        </p:nvSpPr>
        <p:spPr>
          <a:xfrm>
            <a:off x="720000" y="1215751"/>
            <a:ext cx="7704000" cy="332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pPr lvl="0"/>
            <a:r>
              <a:rPr lang="en-US"/>
              <a:t>Click to edit Master text styles</a:t>
            </a:r>
          </a:p>
        </p:txBody>
      </p:sp>
      <p:grpSp>
        <p:nvGrpSpPr>
          <p:cNvPr id="25" name="Google Shape;25;p4"/>
          <p:cNvGrpSpPr/>
          <p:nvPr/>
        </p:nvGrpSpPr>
        <p:grpSpPr>
          <a:xfrm>
            <a:off x="128386" y="134500"/>
            <a:ext cx="8909052" cy="4850996"/>
            <a:chOff x="128386" y="134500"/>
            <a:chExt cx="8909052" cy="4850996"/>
          </a:xfrm>
        </p:grpSpPr>
        <p:grpSp>
          <p:nvGrpSpPr>
            <p:cNvPr id="26" name="Google Shape;26;p4"/>
            <p:cNvGrpSpPr/>
            <p:nvPr/>
          </p:nvGrpSpPr>
          <p:grpSpPr>
            <a:xfrm rot="10800000">
              <a:off x="8090175" y="198900"/>
              <a:ext cx="681175" cy="681175"/>
              <a:chOff x="5506850" y="925175"/>
              <a:chExt cx="681175" cy="681175"/>
            </a:xfrm>
          </p:grpSpPr>
          <p:sp>
            <p:nvSpPr>
              <p:cNvPr id="27" name="Google Shape;27;p4"/>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p:nvPr/>
          </p:nvSpPr>
          <p:spPr>
            <a:xfrm rot="5400000">
              <a:off x="8173440" y="438757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4"/>
            <p:cNvGrpSpPr/>
            <p:nvPr/>
          </p:nvGrpSpPr>
          <p:grpSpPr>
            <a:xfrm>
              <a:off x="128386" y="4371329"/>
              <a:ext cx="598389" cy="598389"/>
              <a:chOff x="3534650" y="3145750"/>
              <a:chExt cx="760825" cy="760825"/>
            </a:xfrm>
          </p:grpSpPr>
          <p:sp>
            <p:nvSpPr>
              <p:cNvPr id="32" name="Google Shape;32;p4"/>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p:nvPr/>
          </p:nvSpPr>
          <p:spPr>
            <a:xfrm rot="5400000">
              <a:off x="-46187" y="3545087"/>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224642" y="1345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542171" y="1506336"/>
              <a:ext cx="495267" cy="947510"/>
              <a:chOff x="2346300" y="770100"/>
              <a:chExt cx="374125" cy="715750"/>
            </a:xfrm>
          </p:grpSpPr>
          <p:sp>
            <p:nvSpPr>
              <p:cNvPr id="37" name="Google Shape;37;p4"/>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370327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493"/>
        <p:cNvGrpSpPr/>
        <p:nvPr/>
      </p:nvGrpSpPr>
      <p:grpSpPr>
        <a:xfrm>
          <a:off x="0" y="0"/>
          <a:ext cx="0" cy="0"/>
          <a:chOff x="0" y="0"/>
          <a:chExt cx="0" cy="0"/>
        </a:xfrm>
      </p:grpSpPr>
      <p:sp>
        <p:nvSpPr>
          <p:cNvPr id="494" name="Google Shape;494;p31"/>
          <p:cNvSpPr txBox="1">
            <a:spLocks noGrp="1"/>
          </p:cNvSpPr>
          <p:nvPr>
            <p:ph type="title" hasCustomPrompt="1"/>
          </p:nvPr>
        </p:nvSpPr>
        <p:spPr>
          <a:xfrm>
            <a:off x="2223600" y="618412"/>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95" name="Google Shape;495;p31"/>
          <p:cNvSpPr txBox="1">
            <a:spLocks noGrp="1"/>
          </p:cNvSpPr>
          <p:nvPr>
            <p:ph type="subTitle" idx="1"/>
          </p:nvPr>
        </p:nvSpPr>
        <p:spPr>
          <a:xfrm>
            <a:off x="2223600" y="1354375"/>
            <a:ext cx="4696800" cy="46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r>
              <a:rPr lang="en-US"/>
              <a:t>Click to edit Master subtitle style</a:t>
            </a:r>
            <a:endParaRPr/>
          </a:p>
        </p:txBody>
      </p:sp>
      <p:sp>
        <p:nvSpPr>
          <p:cNvPr id="496" name="Google Shape;496;p31"/>
          <p:cNvSpPr txBox="1">
            <a:spLocks noGrp="1"/>
          </p:cNvSpPr>
          <p:nvPr>
            <p:ph type="title" idx="2" hasCustomPrompt="1"/>
          </p:nvPr>
        </p:nvSpPr>
        <p:spPr>
          <a:xfrm>
            <a:off x="2223600" y="1970668"/>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97" name="Google Shape;497;p31"/>
          <p:cNvSpPr txBox="1">
            <a:spLocks noGrp="1"/>
          </p:cNvSpPr>
          <p:nvPr>
            <p:ph type="subTitle" idx="3"/>
          </p:nvPr>
        </p:nvSpPr>
        <p:spPr>
          <a:xfrm>
            <a:off x="2223600" y="2706627"/>
            <a:ext cx="4696800" cy="46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r>
              <a:rPr lang="en-US"/>
              <a:t>Click to edit Master subtitle style</a:t>
            </a:r>
            <a:endParaRPr/>
          </a:p>
        </p:txBody>
      </p:sp>
      <p:sp>
        <p:nvSpPr>
          <p:cNvPr id="498" name="Google Shape;498;p31"/>
          <p:cNvSpPr txBox="1">
            <a:spLocks noGrp="1"/>
          </p:cNvSpPr>
          <p:nvPr>
            <p:ph type="title" idx="4" hasCustomPrompt="1"/>
          </p:nvPr>
        </p:nvSpPr>
        <p:spPr>
          <a:xfrm>
            <a:off x="2223600" y="3322924"/>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99" name="Google Shape;499;p31"/>
          <p:cNvSpPr txBox="1">
            <a:spLocks noGrp="1"/>
          </p:cNvSpPr>
          <p:nvPr>
            <p:ph type="subTitle" idx="5"/>
          </p:nvPr>
        </p:nvSpPr>
        <p:spPr>
          <a:xfrm>
            <a:off x="2223600" y="4058897"/>
            <a:ext cx="4696800" cy="46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r>
              <a:rPr lang="en-US"/>
              <a:t>Click to edit Master subtitle style</a:t>
            </a:r>
            <a:endParaRPr/>
          </a:p>
        </p:txBody>
      </p:sp>
      <p:grpSp>
        <p:nvGrpSpPr>
          <p:cNvPr id="500" name="Google Shape;500;p31"/>
          <p:cNvGrpSpPr/>
          <p:nvPr/>
        </p:nvGrpSpPr>
        <p:grpSpPr>
          <a:xfrm>
            <a:off x="91796" y="240302"/>
            <a:ext cx="8930604" cy="4704287"/>
            <a:chOff x="91796" y="240302"/>
            <a:chExt cx="8930604" cy="4704287"/>
          </a:xfrm>
        </p:grpSpPr>
        <p:grpSp>
          <p:nvGrpSpPr>
            <p:cNvPr id="501" name="Google Shape;501;p31"/>
            <p:cNvGrpSpPr/>
            <p:nvPr/>
          </p:nvGrpSpPr>
          <p:grpSpPr>
            <a:xfrm rot="10800000">
              <a:off x="8060383" y="240303"/>
              <a:ext cx="681175" cy="681175"/>
              <a:chOff x="5506850" y="925175"/>
              <a:chExt cx="681175" cy="681175"/>
            </a:xfrm>
          </p:grpSpPr>
          <p:sp>
            <p:nvSpPr>
              <p:cNvPr id="502" name="Google Shape;502;p31"/>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1"/>
            <p:cNvSpPr/>
            <p:nvPr/>
          </p:nvSpPr>
          <p:spPr>
            <a:xfrm rot="5400000">
              <a:off x="8143636" y="4346668"/>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31"/>
            <p:cNvGrpSpPr/>
            <p:nvPr/>
          </p:nvGrpSpPr>
          <p:grpSpPr>
            <a:xfrm rot="10800000">
              <a:off x="91796" y="4346197"/>
              <a:ext cx="598389" cy="598389"/>
              <a:chOff x="3534650" y="3145750"/>
              <a:chExt cx="760825" cy="760825"/>
            </a:xfrm>
          </p:grpSpPr>
          <p:sp>
            <p:nvSpPr>
              <p:cNvPr id="507" name="Google Shape;507;p31"/>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31"/>
            <p:cNvSpPr/>
            <p:nvPr/>
          </p:nvSpPr>
          <p:spPr>
            <a:xfrm rot="-5400000">
              <a:off x="-82761" y="3587853"/>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rot="10800000">
              <a:off x="188048" y="240302"/>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31"/>
            <p:cNvGrpSpPr/>
            <p:nvPr/>
          </p:nvGrpSpPr>
          <p:grpSpPr>
            <a:xfrm rot="10800000">
              <a:off x="8527133" y="2335070"/>
              <a:ext cx="495267" cy="947510"/>
              <a:chOff x="2346300" y="770100"/>
              <a:chExt cx="374125" cy="715750"/>
            </a:xfrm>
          </p:grpSpPr>
          <p:sp>
            <p:nvSpPr>
              <p:cNvPr id="512" name="Google Shape;512;p31"/>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753660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5"/>
        <p:cNvGrpSpPr/>
        <p:nvPr/>
      </p:nvGrpSpPr>
      <p:grpSpPr>
        <a:xfrm>
          <a:off x="0" y="0"/>
          <a:ext cx="0" cy="0"/>
          <a:chOff x="0" y="0"/>
          <a:chExt cx="0" cy="0"/>
        </a:xfrm>
      </p:grpSpPr>
      <p:grpSp>
        <p:nvGrpSpPr>
          <p:cNvPr id="516" name="Google Shape;516;p32"/>
          <p:cNvGrpSpPr/>
          <p:nvPr/>
        </p:nvGrpSpPr>
        <p:grpSpPr>
          <a:xfrm>
            <a:off x="372638" y="328362"/>
            <a:ext cx="1288094" cy="4616225"/>
            <a:chOff x="372638" y="328362"/>
            <a:chExt cx="1288094" cy="4616225"/>
          </a:xfrm>
        </p:grpSpPr>
        <p:sp>
          <p:nvSpPr>
            <p:cNvPr id="517" name="Google Shape;517;p32"/>
            <p:cNvSpPr/>
            <p:nvPr/>
          </p:nvSpPr>
          <p:spPr>
            <a:xfrm>
              <a:off x="713225" y="32836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32"/>
            <p:cNvGrpSpPr/>
            <p:nvPr/>
          </p:nvGrpSpPr>
          <p:grpSpPr>
            <a:xfrm>
              <a:off x="372638" y="4263413"/>
              <a:ext cx="681175" cy="681175"/>
              <a:chOff x="5506850" y="925175"/>
              <a:chExt cx="681175" cy="681175"/>
            </a:xfrm>
          </p:grpSpPr>
          <p:sp>
            <p:nvSpPr>
              <p:cNvPr id="519" name="Google Shape;519;p32"/>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2" name="Google Shape;522;p32"/>
          <p:cNvSpPr txBox="1">
            <a:spLocks noGrp="1"/>
          </p:cNvSpPr>
          <p:nvPr>
            <p:ph type="title"/>
          </p:nvPr>
        </p:nvSpPr>
        <p:spPr>
          <a:xfrm>
            <a:off x="713225" y="838575"/>
            <a:ext cx="4510200" cy="1058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23" name="Google Shape;523;p32"/>
          <p:cNvSpPr txBox="1">
            <a:spLocks noGrp="1"/>
          </p:cNvSpPr>
          <p:nvPr>
            <p:ph type="subTitle" idx="1"/>
          </p:nvPr>
        </p:nvSpPr>
        <p:spPr>
          <a:xfrm>
            <a:off x="713225" y="1841450"/>
            <a:ext cx="45102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524" name="Google Shape;524;p32"/>
          <p:cNvSpPr txBox="1"/>
          <p:nvPr/>
        </p:nvSpPr>
        <p:spPr>
          <a:xfrm>
            <a:off x="713225" y="3611950"/>
            <a:ext cx="45102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Poppins"/>
                <a:ea typeface="Poppins"/>
                <a:cs typeface="Poppins"/>
                <a:sym typeface="Poppins"/>
              </a:rPr>
              <a:t>CREDITS:</a:t>
            </a:r>
            <a:r>
              <a:rPr lang="en" sz="1000">
                <a:solidFill>
                  <a:schemeClr val="dk1"/>
                </a:solidFill>
                <a:latin typeface="Poppins"/>
                <a:ea typeface="Poppins"/>
                <a:cs typeface="Poppins"/>
                <a:sym typeface="Poppins"/>
              </a:rPr>
              <a:t> This presentation template was created by </a:t>
            </a:r>
            <a:r>
              <a:rPr lang="en" sz="10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000">
                <a:solidFill>
                  <a:schemeClr val="dk1"/>
                </a:solidFill>
                <a:latin typeface="Poppins"/>
                <a:ea typeface="Poppins"/>
                <a:cs typeface="Poppins"/>
                <a:sym typeface="Poppins"/>
              </a:rPr>
              <a:t>, and includes icons by </a:t>
            </a:r>
            <a:r>
              <a:rPr lang="en" sz="10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000">
                <a:solidFill>
                  <a:schemeClr val="dk1"/>
                </a:solidFill>
                <a:latin typeface="Poppins"/>
                <a:ea typeface="Poppins"/>
                <a:cs typeface="Poppins"/>
                <a:sym typeface="Poppins"/>
              </a:rPr>
              <a:t>, and infographics &amp; images by </a:t>
            </a:r>
            <a:r>
              <a:rPr lang="en" sz="10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Poppins"/>
                <a:ea typeface="Poppins"/>
                <a:cs typeface="Poppins"/>
                <a:sym typeface="Poppins"/>
              </a:rPr>
              <a:t> </a:t>
            </a:r>
            <a:endParaRPr sz="1000" b="1" u="sng">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485038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25"/>
        <p:cNvGrpSpPr/>
        <p:nvPr/>
      </p:nvGrpSpPr>
      <p:grpSpPr>
        <a:xfrm>
          <a:off x="0" y="0"/>
          <a:ext cx="0" cy="0"/>
          <a:chOff x="0" y="0"/>
          <a:chExt cx="0" cy="0"/>
        </a:xfrm>
      </p:grpSpPr>
      <p:grpSp>
        <p:nvGrpSpPr>
          <p:cNvPr id="526" name="Google Shape;526;p33"/>
          <p:cNvGrpSpPr/>
          <p:nvPr/>
        </p:nvGrpSpPr>
        <p:grpSpPr>
          <a:xfrm>
            <a:off x="128386" y="134500"/>
            <a:ext cx="8909052" cy="4850996"/>
            <a:chOff x="128386" y="134500"/>
            <a:chExt cx="8909052" cy="4850996"/>
          </a:xfrm>
        </p:grpSpPr>
        <p:grpSp>
          <p:nvGrpSpPr>
            <p:cNvPr id="527" name="Google Shape;527;p33"/>
            <p:cNvGrpSpPr/>
            <p:nvPr/>
          </p:nvGrpSpPr>
          <p:grpSpPr>
            <a:xfrm rot="10800000">
              <a:off x="8090175" y="198900"/>
              <a:ext cx="681175" cy="681175"/>
              <a:chOff x="5506850" y="925175"/>
              <a:chExt cx="681175" cy="681175"/>
            </a:xfrm>
          </p:grpSpPr>
          <p:sp>
            <p:nvSpPr>
              <p:cNvPr id="528" name="Google Shape;528;p33"/>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33"/>
            <p:cNvSpPr/>
            <p:nvPr/>
          </p:nvSpPr>
          <p:spPr>
            <a:xfrm rot="5400000">
              <a:off x="8173440" y="438757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33"/>
            <p:cNvGrpSpPr/>
            <p:nvPr/>
          </p:nvGrpSpPr>
          <p:grpSpPr>
            <a:xfrm>
              <a:off x="128386" y="4371329"/>
              <a:ext cx="598389" cy="598389"/>
              <a:chOff x="3534650" y="3145750"/>
              <a:chExt cx="760825" cy="760825"/>
            </a:xfrm>
          </p:grpSpPr>
          <p:sp>
            <p:nvSpPr>
              <p:cNvPr id="533" name="Google Shape;533;p33"/>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3"/>
            <p:cNvSpPr/>
            <p:nvPr/>
          </p:nvSpPr>
          <p:spPr>
            <a:xfrm rot="5400000">
              <a:off x="-46187" y="3545087"/>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224642" y="1345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3"/>
            <p:cNvGrpSpPr/>
            <p:nvPr/>
          </p:nvGrpSpPr>
          <p:grpSpPr>
            <a:xfrm>
              <a:off x="8542171" y="1506336"/>
              <a:ext cx="495267" cy="947510"/>
              <a:chOff x="2346300" y="770100"/>
              <a:chExt cx="374125" cy="715750"/>
            </a:xfrm>
          </p:grpSpPr>
          <p:sp>
            <p:nvSpPr>
              <p:cNvPr id="538" name="Google Shape;538;p33"/>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21350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41"/>
        <p:cNvGrpSpPr/>
        <p:nvPr/>
      </p:nvGrpSpPr>
      <p:grpSpPr>
        <a:xfrm>
          <a:off x="0" y="0"/>
          <a:ext cx="0" cy="0"/>
          <a:chOff x="0" y="0"/>
          <a:chExt cx="0" cy="0"/>
        </a:xfrm>
      </p:grpSpPr>
      <p:grpSp>
        <p:nvGrpSpPr>
          <p:cNvPr id="542" name="Google Shape;542;p34"/>
          <p:cNvGrpSpPr/>
          <p:nvPr/>
        </p:nvGrpSpPr>
        <p:grpSpPr>
          <a:xfrm>
            <a:off x="91796" y="240302"/>
            <a:ext cx="8930604" cy="4704287"/>
            <a:chOff x="91796" y="240302"/>
            <a:chExt cx="8930604" cy="4704287"/>
          </a:xfrm>
        </p:grpSpPr>
        <p:grpSp>
          <p:nvGrpSpPr>
            <p:cNvPr id="543" name="Google Shape;543;p34"/>
            <p:cNvGrpSpPr/>
            <p:nvPr/>
          </p:nvGrpSpPr>
          <p:grpSpPr>
            <a:xfrm>
              <a:off x="372638" y="4263413"/>
              <a:ext cx="681175" cy="681175"/>
              <a:chOff x="5506850" y="925175"/>
              <a:chExt cx="681175" cy="681175"/>
            </a:xfrm>
          </p:grpSpPr>
          <p:sp>
            <p:nvSpPr>
              <p:cNvPr id="544" name="Google Shape;544;p34"/>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34"/>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4"/>
            <p:cNvGrpSpPr/>
            <p:nvPr/>
          </p:nvGrpSpPr>
          <p:grpSpPr>
            <a:xfrm>
              <a:off x="8424011" y="240304"/>
              <a:ext cx="598389" cy="598389"/>
              <a:chOff x="3534650" y="3145750"/>
              <a:chExt cx="760825" cy="760825"/>
            </a:xfrm>
          </p:grpSpPr>
          <p:sp>
            <p:nvSpPr>
              <p:cNvPr id="549" name="Google Shape;549;p34"/>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34"/>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34"/>
            <p:cNvGrpSpPr/>
            <p:nvPr/>
          </p:nvGrpSpPr>
          <p:grpSpPr>
            <a:xfrm>
              <a:off x="91796" y="1902311"/>
              <a:ext cx="495267" cy="947510"/>
              <a:chOff x="2346300" y="770100"/>
              <a:chExt cx="374125" cy="715750"/>
            </a:xfrm>
          </p:grpSpPr>
          <p:sp>
            <p:nvSpPr>
              <p:cNvPr id="554" name="Google Shape;554;p34"/>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4"/>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70607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59"/>
        <p:cNvGrpSpPr/>
        <p:nvPr/>
      </p:nvGrpSpPr>
      <p:grpSpPr>
        <a:xfrm>
          <a:off x="0" y="0"/>
          <a:ext cx="0" cy="0"/>
          <a:chOff x="0" y="0"/>
          <a:chExt cx="0" cy="0"/>
        </a:xfrm>
      </p:grpSpPr>
      <p:sp>
        <p:nvSpPr>
          <p:cNvPr id="62" name="Google Shape;6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 name="Google Shape;63;p7"/>
          <p:cNvSpPr txBox="1">
            <a:spLocks noGrp="1"/>
          </p:cNvSpPr>
          <p:nvPr>
            <p:ph type="body" idx="1"/>
          </p:nvPr>
        </p:nvSpPr>
        <p:spPr>
          <a:xfrm>
            <a:off x="4739488" y="1883900"/>
            <a:ext cx="2847900" cy="195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64" name="Google Shape;64;p7"/>
          <p:cNvSpPr>
            <a:spLocks noGrp="1"/>
          </p:cNvSpPr>
          <p:nvPr>
            <p:ph type="pic" idx="2"/>
          </p:nvPr>
        </p:nvSpPr>
        <p:spPr>
          <a:xfrm>
            <a:off x="1391375" y="1453175"/>
            <a:ext cx="2820900" cy="2820600"/>
          </a:xfrm>
          <a:prstGeom prst="rect">
            <a:avLst/>
          </a:prstGeom>
          <a:noFill/>
          <a:ln>
            <a:noFill/>
          </a:ln>
        </p:spPr>
      </p:sp>
    </p:spTree>
    <p:extLst>
      <p:ext uri="{BB962C8B-B14F-4D97-AF65-F5344CB8AC3E}">
        <p14:creationId xmlns:p14="http://schemas.microsoft.com/office/powerpoint/2010/main" val="7053582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p:cSld name="1_Title and text">
    <p:spTree>
      <p:nvGrpSpPr>
        <p:cNvPr id="1" name="Shape 130"/>
        <p:cNvGrpSpPr/>
        <p:nvPr/>
      </p:nvGrpSpPr>
      <p:grpSpPr>
        <a:xfrm>
          <a:off x="0" y="0"/>
          <a:ext cx="0" cy="0"/>
          <a:chOff x="0" y="0"/>
          <a:chExt cx="0" cy="0"/>
        </a:xfrm>
      </p:grpSpPr>
      <p:sp>
        <p:nvSpPr>
          <p:cNvPr id="133" name="Google Shape;133;p15"/>
          <p:cNvSpPr txBox="1">
            <a:spLocks noGrp="1"/>
          </p:cNvSpPr>
          <p:nvPr>
            <p:ph type="subTitle" idx="1"/>
          </p:nvPr>
        </p:nvSpPr>
        <p:spPr>
          <a:xfrm>
            <a:off x="720000" y="1212525"/>
            <a:ext cx="7704000" cy="22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34" name="Google Shape;13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3378256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60"/>
        <p:cNvGrpSpPr/>
        <p:nvPr/>
      </p:nvGrpSpPr>
      <p:grpSpPr>
        <a:xfrm>
          <a:off x="0" y="0"/>
          <a:ext cx="0" cy="0"/>
          <a:chOff x="0" y="0"/>
          <a:chExt cx="0" cy="0"/>
        </a:xfrm>
      </p:grpSpPr>
    </p:spTree>
    <p:extLst>
      <p:ext uri="{BB962C8B-B14F-4D97-AF65-F5344CB8AC3E}">
        <p14:creationId xmlns:p14="http://schemas.microsoft.com/office/powerpoint/2010/main" val="23966529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561"/>
        <p:cNvGrpSpPr/>
        <p:nvPr/>
      </p:nvGrpSpPr>
      <p:grpSpPr>
        <a:xfrm>
          <a:off x="0" y="0"/>
          <a:ext cx="0" cy="0"/>
          <a:chOff x="0" y="0"/>
          <a:chExt cx="0" cy="0"/>
        </a:xfrm>
      </p:grpSpPr>
      <p:sp>
        <p:nvSpPr>
          <p:cNvPr id="562" name="Google Shape;562;p37"/>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350608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0"/>
        <p:cNvGrpSpPr/>
        <p:nvPr/>
      </p:nvGrpSpPr>
      <p:grpSpPr>
        <a:xfrm>
          <a:off x="0" y="0"/>
          <a:ext cx="0" cy="0"/>
          <a:chOff x="0" y="0"/>
          <a:chExt cx="0" cy="0"/>
        </a:xfrm>
      </p:grpSpPr>
      <p:grpSp>
        <p:nvGrpSpPr>
          <p:cNvPr id="41" name="Google Shape;41;p5"/>
          <p:cNvGrpSpPr/>
          <p:nvPr/>
        </p:nvGrpSpPr>
        <p:grpSpPr>
          <a:xfrm>
            <a:off x="91796" y="240302"/>
            <a:ext cx="8930604" cy="4704287"/>
            <a:chOff x="91796" y="240302"/>
            <a:chExt cx="8930604" cy="4704287"/>
          </a:xfrm>
        </p:grpSpPr>
        <p:grpSp>
          <p:nvGrpSpPr>
            <p:cNvPr id="42" name="Google Shape;42;p5"/>
            <p:cNvGrpSpPr/>
            <p:nvPr/>
          </p:nvGrpSpPr>
          <p:grpSpPr>
            <a:xfrm>
              <a:off x="372638" y="4263413"/>
              <a:ext cx="681175" cy="681175"/>
              <a:chOff x="5506850" y="925175"/>
              <a:chExt cx="681175" cy="681175"/>
            </a:xfrm>
          </p:grpSpPr>
          <p:sp>
            <p:nvSpPr>
              <p:cNvPr id="43" name="Google Shape;43;p5"/>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5"/>
            <p:cNvSpPr/>
            <p:nvPr/>
          </p:nvSpPr>
          <p:spPr>
            <a:xfrm rot="-5400000">
              <a:off x="722165" y="-10922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8424011" y="240304"/>
              <a:ext cx="598389" cy="598389"/>
              <a:chOff x="3534650" y="3145750"/>
              <a:chExt cx="760825" cy="760825"/>
            </a:xfrm>
          </p:grpSpPr>
          <p:sp>
            <p:nvSpPr>
              <p:cNvPr id="48" name="Google Shape;48;p5"/>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5"/>
            <p:cNvSpPr/>
            <p:nvPr/>
          </p:nvSpPr>
          <p:spPr>
            <a:xfrm rot="5400000">
              <a:off x="8249450" y="138591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8520267" y="4539600"/>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5"/>
            <p:cNvGrpSpPr/>
            <p:nvPr/>
          </p:nvGrpSpPr>
          <p:grpSpPr>
            <a:xfrm>
              <a:off x="91796" y="1902311"/>
              <a:ext cx="495267" cy="947510"/>
              <a:chOff x="2346300" y="770100"/>
              <a:chExt cx="374125" cy="715750"/>
            </a:xfrm>
          </p:grpSpPr>
          <p:sp>
            <p:nvSpPr>
              <p:cNvPr id="53" name="Google Shape;53;p5"/>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 name="Google Shape;5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7" name="Google Shape;57;p5"/>
          <p:cNvSpPr txBox="1">
            <a:spLocks noGrp="1"/>
          </p:cNvSpPr>
          <p:nvPr>
            <p:ph type="subTitle" idx="1"/>
          </p:nvPr>
        </p:nvSpPr>
        <p:spPr>
          <a:xfrm>
            <a:off x="5055284" y="37145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58" name="Google Shape;58;p5"/>
          <p:cNvSpPr txBox="1">
            <a:spLocks noGrp="1"/>
          </p:cNvSpPr>
          <p:nvPr>
            <p:ph type="subTitle" idx="2"/>
          </p:nvPr>
        </p:nvSpPr>
        <p:spPr>
          <a:xfrm>
            <a:off x="1583300" y="37145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59" name="Google Shape;59;p5"/>
          <p:cNvSpPr txBox="1">
            <a:spLocks noGrp="1"/>
          </p:cNvSpPr>
          <p:nvPr>
            <p:ph type="subTitle" idx="3"/>
          </p:nvPr>
        </p:nvSpPr>
        <p:spPr>
          <a:xfrm>
            <a:off x="5055275" y="3304450"/>
            <a:ext cx="2505600" cy="50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60" name="Google Shape;60;p5"/>
          <p:cNvSpPr txBox="1">
            <a:spLocks noGrp="1"/>
          </p:cNvSpPr>
          <p:nvPr>
            <p:ph type="subTitle" idx="4"/>
          </p:nvPr>
        </p:nvSpPr>
        <p:spPr>
          <a:xfrm>
            <a:off x="1583075" y="3304450"/>
            <a:ext cx="2505600" cy="50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384401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1"/>
        <p:cNvGrpSpPr/>
        <p:nvPr/>
      </p:nvGrpSpPr>
      <p:grpSpPr>
        <a:xfrm>
          <a:off x="0" y="0"/>
          <a:ext cx="0" cy="0"/>
          <a:chOff x="0" y="0"/>
          <a:chExt cx="0" cy="0"/>
        </a:xfrm>
      </p:grpSpPr>
      <p:grpSp>
        <p:nvGrpSpPr>
          <p:cNvPr id="62" name="Google Shape;62;p6"/>
          <p:cNvGrpSpPr/>
          <p:nvPr/>
        </p:nvGrpSpPr>
        <p:grpSpPr>
          <a:xfrm>
            <a:off x="91796" y="240302"/>
            <a:ext cx="8930604" cy="4704287"/>
            <a:chOff x="91796" y="240302"/>
            <a:chExt cx="8930604" cy="4704287"/>
          </a:xfrm>
        </p:grpSpPr>
        <p:grpSp>
          <p:nvGrpSpPr>
            <p:cNvPr id="63" name="Google Shape;63;p6"/>
            <p:cNvGrpSpPr/>
            <p:nvPr/>
          </p:nvGrpSpPr>
          <p:grpSpPr>
            <a:xfrm rot="10800000" flipH="1">
              <a:off x="372638" y="240303"/>
              <a:ext cx="681175" cy="681175"/>
              <a:chOff x="5506850" y="925175"/>
              <a:chExt cx="681175" cy="681175"/>
            </a:xfrm>
          </p:grpSpPr>
          <p:sp>
            <p:nvSpPr>
              <p:cNvPr id="64" name="Google Shape;64;p6"/>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6"/>
            <p:cNvSpPr/>
            <p:nvPr/>
          </p:nvSpPr>
          <p:spPr>
            <a:xfrm rot="-5400000" flipH="1">
              <a:off x="722165" y="4346668"/>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6"/>
            <p:cNvGrpSpPr/>
            <p:nvPr/>
          </p:nvGrpSpPr>
          <p:grpSpPr>
            <a:xfrm rot="10800000" flipH="1">
              <a:off x="8424011" y="4346197"/>
              <a:ext cx="598389" cy="598389"/>
              <a:chOff x="3534650" y="3145750"/>
              <a:chExt cx="760825" cy="760825"/>
            </a:xfrm>
          </p:grpSpPr>
          <p:sp>
            <p:nvSpPr>
              <p:cNvPr id="69" name="Google Shape;69;p6"/>
              <p:cNvSpPr/>
              <p:nvPr/>
            </p:nvSpPr>
            <p:spPr>
              <a:xfrm>
                <a:off x="3534650" y="3145750"/>
                <a:ext cx="759775" cy="760825"/>
              </a:xfrm>
              <a:custGeom>
                <a:avLst/>
                <a:gdLst/>
                <a:ahLst/>
                <a:cxnLst/>
                <a:rect l="l" t="t" r="r" b="b"/>
                <a:pathLst>
                  <a:path w="30391" h="30433" extrusionOk="0">
                    <a:moveTo>
                      <a:pt x="0" y="0"/>
                    </a:moveTo>
                    <a:lnTo>
                      <a:pt x="0" y="30432"/>
                    </a:lnTo>
                    <a:lnTo>
                      <a:pt x="30390" y="30432"/>
                    </a:lnTo>
                    <a:lnTo>
                      <a:pt x="30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3534650" y="3145750"/>
                <a:ext cx="760825" cy="760825"/>
              </a:xfrm>
              <a:custGeom>
                <a:avLst/>
                <a:gdLst/>
                <a:ahLst/>
                <a:cxnLst/>
                <a:rect l="l" t="t" r="r" b="b"/>
                <a:pathLst>
                  <a:path w="30433" h="30433" extrusionOk="0">
                    <a:moveTo>
                      <a:pt x="0" y="0"/>
                    </a:moveTo>
                    <a:lnTo>
                      <a:pt x="0" y="30432"/>
                    </a:lnTo>
                    <a:lnTo>
                      <a:pt x="30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p:nvPr/>
          </p:nvSpPr>
          <p:spPr>
            <a:xfrm rot="5400000" flipH="1">
              <a:off x="8249450" y="3587853"/>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rot="10800000" flipH="1">
              <a:off x="8520267" y="240302"/>
              <a:ext cx="405880" cy="404989"/>
            </a:xfrm>
            <a:custGeom>
              <a:avLst/>
              <a:gdLst/>
              <a:ahLst/>
              <a:cxnLst/>
              <a:rect l="l" t="t" r="r" b="b"/>
              <a:pathLst>
                <a:path w="19577" h="19534" extrusionOk="0">
                  <a:moveTo>
                    <a:pt x="19576" y="11863"/>
                  </a:moveTo>
                  <a:lnTo>
                    <a:pt x="11905" y="11863"/>
                  </a:lnTo>
                  <a:lnTo>
                    <a:pt x="11905" y="19534"/>
                  </a:lnTo>
                  <a:lnTo>
                    <a:pt x="7672" y="19534"/>
                  </a:lnTo>
                  <a:lnTo>
                    <a:pt x="7672" y="11863"/>
                  </a:lnTo>
                  <a:lnTo>
                    <a:pt x="1" y="11863"/>
                  </a:lnTo>
                  <a:lnTo>
                    <a:pt x="1" y="7671"/>
                  </a:lnTo>
                  <a:lnTo>
                    <a:pt x="7672" y="7671"/>
                  </a:lnTo>
                  <a:lnTo>
                    <a:pt x="7672" y="0"/>
                  </a:lnTo>
                  <a:lnTo>
                    <a:pt x="11905" y="0"/>
                  </a:lnTo>
                  <a:lnTo>
                    <a:pt x="11905" y="7671"/>
                  </a:lnTo>
                  <a:lnTo>
                    <a:pt x="19576" y="7671"/>
                  </a:lnTo>
                  <a:lnTo>
                    <a:pt x="19576" y="118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6"/>
            <p:cNvGrpSpPr/>
            <p:nvPr/>
          </p:nvGrpSpPr>
          <p:grpSpPr>
            <a:xfrm rot="10800000" flipH="1">
              <a:off x="91796" y="2335070"/>
              <a:ext cx="495267" cy="947510"/>
              <a:chOff x="2346300" y="770100"/>
              <a:chExt cx="374125" cy="715750"/>
            </a:xfrm>
          </p:grpSpPr>
          <p:sp>
            <p:nvSpPr>
              <p:cNvPr id="74" name="Google Shape;74;p6"/>
              <p:cNvSpPr/>
              <p:nvPr/>
            </p:nvSpPr>
            <p:spPr>
              <a:xfrm>
                <a:off x="2346300" y="770100"/>
                <a:ext cx="374125" cy="375175"/>
              </a:xfrm>
              <a:custGeom>
                <a:avLst/>
                <a:gdLst/>
                <a:ahLst/>
                <a:cxnLst/>
                <a:rect l="l" t="t" r="r" b="b"/>
                <a:pathLst>
                  <a:path w="14965" h="15007" extrusionOk="0">
                    <a:moveTo>
                      <a:pt x="7545" y="503"/>
                    </a:moveTo>
                    <a:lnTo>
                      <a:pt x="7587" y="545"/>
                    </a:lnTo>
                    <a:lnTo>
                      <a:pt x="14420" y="7377"/>
                    </a:lnTo>
                    <a:lnTo>
                      <a:pt x="14462" y="7419"/>
                    </a:lnTo>
                    <a:lnTo>
                      <a:pt x="14504" y="7503"/>
                    </a:lnTo>
                    <a:lnTo>
                      <a:pt x="14462" y="7545"/>
                    </a:lnTo>
                    <a:lnTo>
                      <a:pt x="14420" y="7629"/>
                    </a:lnTo>
                    <a:lnTo>
                      <a:pt x="7587" y="14461"/>
                    </a:lnTo>
                    <a:lnTo>
                      <a:pt x="7545" y="14503"/>
                    </a:lnTo>
                    <a:lnTo>
                      <a:pt x="7420" y="14503"/>
                    </a:lnTo>
                    <a:lnTo>
                      <a:pt x="7378" y="14461"/>
                    </a:lnTo>
                    <a:lnTo>
                      <a:pt x="545" y="7629"/>
                    </a:lnTo>
                    <a:lnTo>
                      <a:pt x="503" y="7545"/>
                    </a:lnTo>
                    <a:lnTo>
                      <a:pt x="503" y="7503"/>
                    </a:lnTo>
                    <a:lnTo>
                      <a:pt x="503" y="7419"/>
                    </a:lnTo>
                    <a:lnTo>
                      <a:pt x="545" y="7377"/>
                    </a:lnTo>
                    <a:lnTo>
                      <a:pt x="7378" y="545"/>
                    </a:lnTo>
                    <a:lnTo>
                      <a:pt x="7420" y="503"/>
                    </a:lnTo>
                    <a:close/>
                    <a:moveTo>
                      <a:pt x="7503" y="0"/>
                    </a:moveTo>
                    <a:lnTo>
                      <a:pt x="7252" y="42"/>
                    </a:lnTo>
                    <a:lnTo>
                      <a:pt x="7126" y="126"/>
                    </a:lnTo>
                    <a:lnTo>
                      <a:pt x="7000" y="210"/>
                    </a:lnTo>
                    <a:lnTo>
                      <a:pt x="168" y="7042"/>
                    </a:lnTo>
                    <a:lnTo>
                      <a:pt x="84" y="7126"/>
                    </a:lnTo>
                    <a:lnTo>
                      <a:pt x="42" y="7252"/>
                    </a:lnTo>
                    <a:lnTo>
                      <a:pt x="0" y="7377"/>
                    </a:lnTo>
                    <a:lnTo>
                      <a:pt x="0" y="7503"/>
                    </a:lnTo>
                    <a:lnTo>
                      <a:pt x="0" y="7629"/>
                    </a:lnTo>
                    <a:lnTo>
                      <a:pt x="42" y="7755"/>
                    </a:lnTo>
                    <a:lnTo>
                      <a:pt x="84" y="7880"/>
                    </a:lnTo>
                    <a:lnTo>
                      <a:pt x="168" y="7964"/>
                    </a:lnTo>
                    <a:lnTo>
                      <a:pt x="7000" y="14797"/>
                    </a:lnTo>
                    <a:lnTo>
                      <a:pt x="7126" y="14881"/>
                    </a:lnTo>
                    <a:lnTo>
                      <a:pt x="7252" y="14964"/>
                    </a:lnTo>
                    <a:lnTo>
                      <a:pt x="7503" y="15006"/>
                    </a:lnTo>
                    <a:lnTo>
                      <a:pt x="7755" y="14964"/>
                    </a:lnTo>
                    <a:lnTo>
                      <a:pt x="7839" y="14881"/>
                    </a:lnTo>
                    <a:lnTo>
                      <a:pt x="7964" y="14797"/>
                    </a:lnTo>
                    <a:lnTo>
                      <a:pt x="14797" y="7964"/>
                    </a:lnTo>
                    <a:lnTo>
                      <a:pt x="14881" y="7880"/>
                    </a:lnTo>
                    <a:lnTo>
                      <a:pt x="14923" y="7755"/>
                    </a:lnTo>
                    <a:lnTo>
                      <a:pt x="14965" y="7629"/>
                    </a:lnTo>
                    <a:lnTo>
                      <a:pt x="14965" y="7503"/>
                    </a:lnTo>
                    <a:lnTo>
                      <a:pt x="14965" y="7377"/>
                    </a:lnTo>
                    <a:lnTo>
                      <a:pt x="14923" y="7252"/>
                    </a:lnTo>
                    <a:lnTo>
                      <a:pt x="14881" y="7126"/>
                    </a:lnTo>
                    <a:lnTo>
                      <a:pt x="14797" y="7042"/>
                    </a:lnTo>
                    <a:lnTo>
                      <a:pt x="7964" y="210"/>
                    </a:lnTo>
                    <a:lnTo>
                      <a:pt x="7839" y="126"/>
                    </a:lnTo>
                    <a:lnTo>
                      <a:pt x="7755" y="42"/>
                    </a:lnTo>
                    <a:lnTo>
                      <a:pt x="7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2455275" y="879075"/>
                <a:ext cx="156175" cy="157200"/>
              </a:xfrm>
              <a:custGeom>
                <a:avLst/>
                <a:gdLst/>
                <a:ahLst/>
                <a:cxnLst/>
                <a:rect l="l" t="t" r="r" b="b"/>
                <a:pathLst>
                  <a:path w="6247" h="6288" extrusionOk="0">
                    <a:moveTo>
                      <a:pt x="3144" y="0"/>
                    </a:moveTo>
                    <a:lnTo>
                      <a:pt x="3102" y="42"/>
                    </a:lnTo>
                    <a:lnTo>
                      <a:pt x="1" y="3102"/>
                    </a:lnTo>
                    <a:lnTo>
                      <a:pt x="1" y="3144"/>
                    </a:lnTo>
                    <a:lnTo>
                      <a:pt x="1" y="3186"/>
                    </a:lnTo>
                    <a:lnTo>
                      <a:pt x="3102" y="6246"/>
                    </a:lnTo>
                    <a:lnTo>
                      <a:pt x="3144" y="6288"/>
                    </a:lnTo>
                    <a:lnTo>
                      <a:pt x="3186" y="6246"/>
                    </a:lnTo>
                    <a:lnTo>
                      <a:pt x="6246" y="3186"/>
                    </a:lnTo>
                    <a:lnTo>
                      <a:pt x="6246" y="3144"/>
                    </a:lnTo>
                    <a:lnTo>
                      <a:pt x="6246" y="3102"/>
                    </a:lnTo>
                    <a:lnTo>
                      <a:pt x="3186" y="42"/>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2455275" y="1329675"/>
                <a:ext cx="156175" cy="156175"/>
              </a:xfrm>
              <a:custGeom>
                <a:avLst/>
                <a:gdLst/>
                <a:ahLst/>
                <a:cxnLst/>
                <a:rect l="l" t="t" r="r" b="b"/>
                <a:pathLst>
                  <a:path w="6247" h="6247" extrusionOk="0">
                    <a:moveTo>
                      <a:pt x="3102" y="1"/>
                    </a:moveTo>
                    <a:lnTo>
                      <a:pt x="1" y="3061"/>
                    </a:lnTo>
                    <a:lnTo>
                      <a:pt x="1" y="3103"/>
                    </a:lnTo>
                    <a:lnTo>
                      <a:pt x="1" y="3145"/>
                    </a:lnTo>
                    <a:lnTo>
                      <a:pt x="3102" y="6246"/>
                    </a:lnTo>
                    <a:lnTo>
                      <a:pt x="3186" y="6246"/>
                    </a:lnTo>
                    <a:lnTo>
                      <a:pt x="6246" y="3145"/>
                    </a:lnTo>
                    <a:lnTo>
                      <a:pt x="6246" y="3103"/>
                    </a:lnTo>
                    <a:lnTo>
                      <a:pt x="6246" y="3061"/>
                    </a:lnTo>
                    <a:lnTo>
                      <a:pt x="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 name="Google Shape;7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402229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719124" y="445025"/>
            <a:ext cx="3081600" cy="1118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0" name="Google Shape;80;p7"/>
          <p:cNvSpPr txBox="1">
            <a:spLocks noGrp="1"/>
          </p:cNvSpPr>
          <p:nvPr>
            <p:ph type="subTitle" idx="1"/>
          </p:nvPr>
        </p:nvSpPr>
        <p:spPr>
          <a:xfrm>
            <a:off x="713225" y="1958825"/>
            <a:ext cx="3738000" cy="1908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Open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en-US"/>
              <a:t>Click to edit Master subtitle style</a:t>
            </a:r>
            <a:endParaRPr/>
          </a:p>
        </p:txBody>
      </p:sp>
      <p:grpSp>
        <p:nvGrpSpPr>
          <p:cNvPr id="81" name="Google Shape;81;p7"/>
          <p:cNvGrpSpPr/>
          <p:nvPr/>
        </p:nvGrpSpPr>
        <p:grpSpPr>
          <a:xfrm>
            <a:off x="372625" y="328362"/>
            <a:ext cx="5469131" cy="4616225"/>
            <a:chOff x="372625" y="328362"/>
            <a:chExt cx="5469131" cy="4616225"/>
          </a:xfrm>
        </p:grpSpPr>
        <p:sp>
          <p:nvSpPr>
            <p:cNvPr id="82" name="Google Shape;82;p7"/>
            <p:cNvSpPr/>
            <p:nvPr/>
          </p:nvSpPr>
          <p:spPr>
            <a:xfrm>
              <a:off x="4894250" y="328362"/>
              <a:ext cx="947506" cy="211125"/>
            </a:xfrm>
            <a:custGeom>
              <a:avLst/>
              <a:gdLst/>
              <a:ahLst/>
              <a:cxnLst/>
              <a:rect l="l" t="t" r="r" b="b"/>
              <a:pathLst>
                <a:path w="48164" h="10732" extrusionOk="0">
                  <a:moveTo>
                    <a:pt x="42756" y="10731"/>
                  </a:moveTo>
                  <a:lnTo>
                    <a:pt x="42756" y="10731"/>
                  </a:lnTo>
                  <a:lnTo>
                    <a:pt x="42211" y="10689"/>
                  </a:lnTo>
                  <a:lnTo>
                    <a:pt x="41666" y="10606"/>
                  </a:lnTo>
                  <a:lnTo>
                    <a:pt x="41163" y="10480"/>
                  </a:lnTo>
                  <a:lnTo>
                    <a:pt x="40660" y="10312"/>
                  </a:lnTo>
                  <a:lnTo>
                    <a:pt x="40199" y="10061"/>
                  </a:lnTo>
                  <a:lnTo>
                    <a:pt x="39738" y="9809"/>
                  </a:lnTo>
                  <a:lnTo>
                    <a:pt x="39361" y="9474"/>
                  </a:lnTo>
                  <a:lnTo>
                    <a:pt x="38942" y="9138"/>
                  </a:lnTo>
                  <a:lnTo>
                    <a:pt x="38607" y="8761"/>
                  </a:lnTo>
                  <a:lnTo>
                    <a:pt x="38313" y="8342"/>
                  </a:lnTo>
                  <a:lnTo>
                    <a:pt x="38020" y="7923"/>
                  </a:lnTo>
                  <a:lnTo>
                    <a:pt x="37810" y="7420"/>
                  </a:lnTo>
                  <a:lnTo>
                    <a:pt x="37642" y="6959"/>
                  </a:lnTo>
                  <a:lnTo>
                    <a:pt x="37475" y="6414"/>
                  </a:lnTo>
                  <a:lnTo>
                    <a:pt x="37391" y="5911"/>
                  </a:lnTo>
                  <a:lnTo>
                    <a:pt x="37391" y="5366"/>
                  </a:lnTo>
                  <a:lnTo>
                    <a:pt x="37391" y="5366"/>
                  </a:lnTo>
                  <a:lnTo>
                    <a:pt x="37391" y="4821"/>
                  </a:lnTo>
                  <a:lnTo>
                    <a:pt x="37475" y="4276"/>
                  </a:lnTo>
                  <a:lnTo>
                    <a:pt x="37642" y="3773"/>
                  </a:lnTo>
                  <a:lnTo>
                    <a:pt x="37810" y="3270"/>
                  </a:lnTo>
                  <a:lnTo>
                    <a:pt x="38020" y="2809"/>
                  </a:lnTo>
                  <a:lnTo>
                    <a:pt x="38313" y="2348"/>
                  </a:lnTo>
                  <a:lnTo>
                    <a:pt x="38607" y="1929"/>
                  </a:lnTo>
                  <a:lnTo>
                    <a:pt x="38942" y="1551"/>
                  </a:lnTo>
                  <a:lnTo>
                    <a:pt x="39361" y="1216"/>
                  </a:lnTo>
                  <a:lnTo>
                    <a:pt x="39738" y="881"/>
                  </a:lnTo>
                  <a:lnTo>
                    <a:pt x="40199" y="629"/>
                  </a:lnTo>
                  <a:lnTo>
                    <a:pt x="40660" y="420"/>
                  </a:lnTo>
                  <a:lnTo>
                    <a:pt x="41163" y="210"/>
                  </a:lnTo>
                  <a:lnTo>
                    <a:pt x="41666" y="84"/>
                  </a:lnTo>
                  <a:lnTo>
                    <a:pt x="42211" y="1"/>
                  </a:lnTo>
                  <a:lnTo>
                    <a:pt x="42756" y="1"/>
                  </a:lnTo>
                  <a:lnTo>
                    <a:pt x="42756" y="1"/>
                  </a:lnTo>
                  <a:lnTo>
                    <a:pt x="43301" y="1"/>
                  </a:lnTo>
                  <a:lnTo>
                    <a:pt x="43846" y="84"/>
                  </a:lnTo>
                  <a:lnTo>
                    <a:pt x="44349" y="210"/>
                  </a:lnTo>
                  <a:lnTo>
                    <a:pt x="44852" y="420"/>
                  </a:lnTo>
                  <a:lnTo>
                    <a:pt x="45313" y="629"/>
                  </a:lnTo>
                  <a:lnTo>
                    <a:pt x="45774" y="881"/>
                  </a:lnTo>
                  <a:lnTo>
                    <a:pt x="46194" y="1216"/>
                  </a:lnTo>
                  <a:lnTo>
                    <a:pt x="46571" y="1551"/>
                  </a:lnTo>
                  <a:lnTo>
                    <a:pt x="46906" y="1929"/>
                  </a:lnTo>
                  <a:lnTo>
                    <a:pt x="47241" y="2348"/>
                  </a:lnTo>
                  <a:lnTo>
                    <a:pt x="47493" y="2809"/>
                  </a:lnTo>
                  <a:lnTo>
                    <a:pt x="47703" y="3270"/>
                  </a:lnTo>
                  <a:lnTo>
                    <a:pt x="47912" y="3773"/>
                  </a:lnTo>
                  <a:lnTo>
                    <a:pt x="48038" y="4276"/>
                  </a:lnTo>
                  <a:lnTo>
                    <a:pt x="48122" y="4821"/>
                  </a:lnTo>
                  <a:lnTo>
                    <a:pt x="48164" y="5366"/>
                  </a:lnTo>
                  <a:lnTo>
                    <a:pt x="48164" y="5366"/>
                  </a:lnTo>
                  <a:lnTo>
                    <a:pt x="48122" y="5911"/>
                  </a:lnTo>
                  <a:lnTo>
                    <a:pt x="48038" y="6414"/>
                  </a:lnTo>
                  <a:lnTo>
                    <a:pt x="47912" y="6959"/>
                  </a:lnTo>
                  <a:lnTo>
                    <a:pt x="47703" y="7420"/>
                  </a:lnTo>
                  <a:lnTo>
                    <a:pt x="47493" y="7923"/>
                  </a:lnTo>
                  <a:lnTo>
                    <a:pt x="47241" y="8342"/>
                  </a:lnTo>
                  <a:lnTo>
                    <a:pt x="46906" y="8761"/>
                  </a:lnTo>
                  <a:lnTo>
                    <a:pt x="46571" y="9138"/>
                  </a:lnTo>
                  <a:lnTo>
                    <a:pt x="46194" y="9474"/>
                  </a:lnTo>
                  <a:lnTo>
                    <a:pt x="45774" y="9809"/>
                  </a:lnTo>
                  <a:lnTo>
                    <a:pt x="45313" y="10061"/>
                  </a:lnTo>
                  <a:lnTo>
                    <a:pt x="44852" y="10312"/>
                  </a:lnTo>
                  <a:lnTo>
                    <a:pt x="44349" y="10480"/>
                  </a:lnTo>
                  <a:lnTo>
                    <a:pt x="43846" y="10606"/>
                  </a:lnTo>
                  <a:lnTo>
                    <a:pt x="43301" y="10689"/>
                  </a:lnTo>
                  <a:lnTo>
                    <a:pt x="42756" y="10731"/>
                  </a:lnTo>
                  <a:lnTo>
                    <a:pt x="42756" y="10731"/>
                  </a:lnTo>
                  <a:close/>
                  <a:moveTo>
                    <a:pt x="42756" y="1007"/>
                  </a:moveTo>
                  <a:lnTo>
                    <a:pt x="42756" y="1007"/>
                  </a:lnTo>
                  <a:lnTo>
                    <a:pt x="42337" y="1048"/>
                  </a:lnTo>
                  <a:lnTo>
                    <a:pt x="41876" y="1090"/>
                  </a:lnTo>
                  <a:lnTo>
                    <a:pt x="41457" y="1216"/>
                  </a:lnTo>
                  <a:lnTo>
                    <a:pt x="41080" y="1342"/>
                  </a:lnTo>
                  <a:lnTo>
                    <a:pt x="40702" y="1551"/>
                  </a:lnTo>
                  <a:lnTo>
                    <a:pt x="40325" y="1761"/>
                  </a:lnTo>
                  <a:lnTo>
                    <a:pt x="39990" y="2013"/>
                  </a:lnTo>
                  <a:lnTo>
                    <a:pt x="39696" y="2264"/>
                  </a:lnTo>
                  <a:lnTo>
                    <a:pt x="39403" y="2599"/>
                  </a:lnTo>
                  <a:lnTo>
                    <a:pt x="39151" y="2935"/>
                  </a:lnTo>
                  <a:lnTo>
                    <a:pt x="38942" y="3270"/>
                  </a:lnTo>
                  <a:lnTo>
                    <a:pt x="38774" y="3647"/>
                  </a:lnTo>
                  <a:lnTo>
                    <a:pt x="38607" y="4066"/>
                  </a:lnTo>
                  <a:lnTo>
                    <a:pt x="38523" y="4486"/>
                  </a:lnTo>
                  <a:lnTo>
                    <a:pt x="38439" y="4905"/>
                  </a:lnTo>
                  <a:lnTo>
                    <a:pt x="38397" y="5366"/>
                  </a:lnTo>
                  <a:lnTo>
                    <a:pt x="38397" y="5366"/>
                  </a:lnTo>
                  <a:lnTo>
                    <a:pt x="38439" y="5785"/>
                  </a:lnTo>
                  <a:lnTo>
                    <a:pt x="38523" y="6204"/>
                  </a:lnTo>
                  <a:lnTo>
                    <a:pt x="38607" y="6623"/>
                  </a:lnTo>
                  <a:lnTo>
                    <a:pt x="38774" y="7043"/>
                  </a:lnTo>
                  <a:lnTo>
                    <a:pt x="38942" y="7420"/>
                  </a:lnTo>
                  <a:lnTo>
                    <a:pt x="39151" y="7755"/>
                  </a:lnTo>
                  <a:lnTo>
                    <a:pt x="39403" y="8091"/>
                  </a:lnTo>
                  <a:lnTo>
                    <a:pt x="39696" y="8426"/>
                  </a:lnTo>
                  <a:lnTo>
                    <a:pt x="39990" y="8677"/>
                  </a:lnTo>
                  <a:lnTo>
                    <a:pt x="40325" y="8929"/>
                  </a:lnTo>
                  <a:lnTo>
                    <a:pt x="40702" y="9180"/>
                  </a:lnTo>
                  <a:lnTo>
                    <a:pt x="41080" y="9348"/>
                  </a:lnTo>
                  <a:lnTo>
                    <a:pt x="41457" y="9474"/>
                  </a:lnTo>
                  <a:lnTo>
                    <a:pt x="41876" y="9600"/>
                  </a:lnTo>
                  <a:lnTo>
                    <a:pt x="42337" y="9683"/>
                  </a:lnTo>
                  <a:lnTo>
                    <a:pt x="42756" y="9683"/>
                  </a:lnTo>
                  <a:lnTo>
                    <a:pt x="42756" y="9683"/>
                  </a:lnTo>
                  <a:lnTo>
                    <a:pt x="43217" y="9683"/>
                  </a:lnTo>
                  <a:lnTo>
                    <a:pt x="43637" y="9600"/>
                  </a:lnTo>
                  <a:lnTo>
                    <a:pt x="44056" y="9474"/>
                  </a:lnTo>
                  <a:lnTo>
                    <a:pt x="44433" y="9348"/>
                  </a:lnTo>
                  <a:lnTo>
                    <a:pt x="44852" y="9180"/>
                  </a:lnTo>
                  <a:lnTo>
                    <a:pt x="45188" y="8929"/>
                  </a:lnTo>
                  <a:lnTo>
                    <a:pt x="45523" y="8677"/>
                  </a:lnTo>
                  <a:lnTo>
                    <a:pt x="45816" y="8426"/>
                  </a:lnTo>
                  <a:lnTo>
                    <a:pt x="46110" y="8091"/>
                  </a:lnTo>
                  <a:lnTo>
                    <a:pt x="46361" y="7755"/>
                  </a:lnTo>
                  <a:lnTo>
                    <a:pt x="46571" y="7420"/>
                  </a:lnTo>
                  <a:lnTo>
                    <a:pt x="46780" y="7043"/>
                  </a:lnTo>
                  <a:lnTo>
                    <a:pt x="46906" y="6623"/>
                  </a:lnTo>
                  <a:lnTo>
                    <a:pt x="47032" y="6204"/>
                  </a:lnTo>
                  <a:lnTo>
                    <a:pt x="47074" y="5785"/>
                  </a:lnTo>
                  <a:lnTo>
                    <a:pt x="47116" y="5366"/>
                  </a:lnTo>
                  <a:lnTo>
                    <a:pt x="47116" y="5366"/>
                  </a:lnTo>
                  <a:lnTo>
                    <a:pt x="47074" y="4905"/>
                  </a:lnTo>
                  <a:lnTo>
                    <a:pt x="47032" y="4486"/>
                  </a:lnTo>
                  <a:lnTo>
                    <a:pt x="46906" y="4066"/>
                  </a:lnTo>
                  <a:lnTo>
                    <a:pt x="46780" y="3647"/>
                  </a:lnTo>
                  <a:lnTo>
                    <a:pt x="46571" y="3270"/>
                  </a:lnTo>
                  <a:lnTo>
                    <a:pt x="46361" y="2935"/>
                  </a:lnTo>
                  <a:lnTo>
                    <a:pt x="46110" y="2599"/>
                  </a:lnTo>
                  <a:lnTo>
                    <a:pt x="45816" y="2264"/>
                  </a:lnTo>
                  <a:lnTo>
                    <a:pt x="45523" y="2013"/>
                  </a:lnTo>
                  <a:lnTo>
                    <a:pt x="45188" y="1761"/>
                  </a:lnTo>
                  <a:lnTo>
                    <a:pt x="44852" y="1551"/>
                  </a:lnTo>
                  <a:lnTo>
                    <a:pt x="44433" y="1342"/>
                  </a:lnTo>
                  <a:lnTo>
                    <a:pt x="44056" y="1216"/>
                  </a:lnTo>
                  <a:lnTo>
                    <a:pt x="43637" y="1090"/>
                  </a:lnTo>
                  <a:lnTo>
                    <a:pt x="43217" y="1048"/>
                  </a:lnTo>
                  <a:lnTo>
                    <a:pt x="42756" y="1007"/>
                  </a:lnTo>
                  <a:lnTo>
                    <a:pt x="42756" y="1007"/>
                  </a:lnTo>
                  <a:close/>
                  <a:moveTo>
                    <a:pt x="24061" y="10731"/>
                  </a:moveTo>
                  <a:lnTo>
                    <a:pt x="24061" y="10731"/>
                  </a:lnTo>
                  <a:lnTo>
                    <a:pt x="23516" y="10689"/>
                  </a:lnTo>
                  <a:lnTo>
                    <a:pt x="22971" y="10606"/>
                  </a:lnTo>
                  <a:lnTo>
                    <a:pt x="22468" y="10480"/>
                  </a:lnTo>
                  <a:lnTo>
                    <a:pt x="21965" y="10312"/>
                  </a:lnTo>
                  <a:lnTo>
                    <a:pt x="21504" y="10061"/>
                  </a:lnTo>
                  <a:lnTo>
                    <a:pt x="21085" y="9809"/>
                  </a:lnTo>
                  <a:lnTo>
                    <a:pt x="20666" y="9474"/>
                  </a:lnTo>
                  <a:lnTo>
                    <a:pt x="20289" y="9138"/>
                  </a:lnTo>
                  <a:lnTo>
                    <a:pt x="19911" y="8761"/>
                  </a:lnTo>
                  <a:lnTo>
                    <a:pt x="19618" y="8342"/>
                  </a:lnTo>
                  <a:lnTo>
                    <a:pt x="19325" y="7923"/>
                  </a:lnTo>
                  <a:lnTo>
                    <a:pt x="19115" y="7420"/>
                  </a:lnTo>
                  <a:lnTo>
                    <a:pt x="18947" y="6959"/>
                  </a:lnTo>
                  <a:lnTo>
                    <a:pt x="18780" y="6414"/>
                  </a:lnTo>
                  <a:lnTo>
                    <a:pt x="18738" y="5911"/>
                  </a:lnTo>
                  <a:lnTo>
                    <a:pt x="18696" y="5366"/>
                  </a:lnTo>
                  <a:lnTo>
                    <a:pt x="18696" y="5366"/>
                  </a:lnTo>
                  <a:lnTo>
                    <a:pt x="18738" y="4821"/>
                  </a:lnTo>
                  <a:lnTo>
                    <a:pt x="18780" y="4276"/>
                  </a:lnTo>
                  <a:lnTo>
                    <a:pt x="18947" y="3773"/>
                  </a:lnTo>
                  <a:lnTo>
                    <a:pt x="19115" y="3270"/>
                  </a:lnTo>
                  <a:lnTo>
                    <a:pt x="19325" y="2809"/>
                  </a:lnTo>
                  <a:lnTo>
                    <a:pt x="19618" y="2348"/>
                  </a:lnTo>
                  <a:lnTo>
                    <a:pt x="19911" y="1929"/>
                  </a:lnTo>
                  <a:lnTo>
                    <a:pt x="20289" y="1551"/>
                  </a:lnTo>
                  <a:lnTo>
                    <a:pt x="20666" y="1216"/>
                  </a:lnTo>
                  <a:lnTo>
                    <a:pt x="21085" y="881"/>
                  </a:lnTo>
                  <a:lnTo>
                    <a:pt x="21504" y="629"/>
                  </a:lnTo>
                  <a:lnTo>
                    <a:pt x="21965" y="420"/>
                  </a:lnTo>
                  <a:lnTo>
                    <a:pt x="22468" y="210"/>
                  </a:lnTo>
                  <a:lnTo>
                    <a:pt x="22971" y="84"/>
                  </a:lnTo>
                  <a:lnTo>
                    <a:pt x="23516" y="1"/>
                  </a:lnTo>
                  <a:lnTo>
                    <a:pt x="24061" y="1"/>
                  </a:lnTo>
                  <a:lnTo>
                    <a:pt x="24061" y="1"/>
                  </a:lnTo>
                  <a:lnTo>
                    <a:pt x="24606" y="1"/>
                  </a:lnTo>
                  <a:lnTo>
                    <a:pt x="25151" y="84"/>
                  </a:lnTo>
                  <a:lnTo>
                    <a:pt x="25654" y="210"/>
                  </a:lnTo>
                  <a:lnTo>
                    <a:pt x="26157" y="420"/>
                  </a:lnTo>
                  <a:lnTo>
                    <a:pt x="26618" y="629"/>
                  </a:lnTo>
                  <a:lnTo>
                    <a:pt x="27079" y="881"/>
                  </a:lnTo>
                  <a:lnTo>
                    <a:pt x="27498" y="1216"/>
                  </a:lnTo>
                  <a:lnTo>
                    <a:pt x="27876" y="1551"/>
                  </a:lnTo>
                  <a:lnTo>
                    <a:pt x="28211" y="1929"/>
                  </a:lnTo>
                  <a:lnTo>
                    <a:pt x="28546" y="2348"/>
                  </a:lnTo>
                  <a:lnTo>
                    <a:pt x="28798" y="2809"/>
                  </a:lnTo>
                  <a:lnTo>
                    <a:pt x="29049" y="3270"/>
                  </a:lnTo>
                  <a:lnTo>
                    <a:pt x="29217" y="3773"/>
                  </a:lnTo>
                  <a:lnTo>
                    <a:pt x="29343" y="4276"/>
                  </a:lnTo>
                  <a:lnTo>
                    <a:pt x="29427" y="4821"/>
                  </a:lnTo>
                  <a:lnTo>
                    <a:pt x="29469" y="5366"/>
                  </a:lnTo>
                  <a:lnTo>
                    <a:pt x="29469" y="5366"/>
                  </a:lnTo>
                  <a:lnTo>
                    <a:pt x="29427" y="5911"/>
                  </a:lnTo>
                  <a:lnTo>
                    <a:pt x="29343" y="6414"/>
                  </a:lnTo>
                  <a:lnTo>
                    <a:pt x="29217" y="6959"/>
                  </a:lnTo>
                  <a:lnTo>
                    <a:pt x="29049" y="7420"/>
                  </a:lnTo>
                  <a:lnTo>
                    <a:pt x="28798" y="7923"/>
                  </a:lnTo>
                  <a:lnTo>
                    <a:pt x="28546" y="8342"/>
                  </a:lnTo>
                  <a:lnTo>
                    <a:pt x="28211" y="8761"/>
                  </a:lnTo>
                  <a:lnTo>
                    <a:pt x="27876" y="9138"/>
                  </a:lnTo>
                  <a:lnTo>
                    <a:pt x="27498" y="9474"/>
                  </a:lnTo>
                  <a:lnTo>
                    <a:pt x="27079" y="9809"/>
                  </a:lnTo>
                  <a:lnTo>
                    <a:pt x="26618" y="10061"/>
                  </a:lnTo>
                  <a:lnTo>
                    <a:pt x="26157" y="10312"/>
                  </a:lnTo>
                  <a:lnTo>
                    <a:pt x="25654" y="10480"/>
                  </a:lnTo>
                  <a:lnTo>
                    <a:pt x="25151" y="10606"/>
                  </a:lnTo>
                  <a:lnTo>
                    <a:pt x="24606" y="10689"/>
                  </a:lnTo>
                  <a:lnTo>
                    <a:pt x="24061" y="10731"/>
                  </a:lnTo>
                  <a:lnTo>
                    <a:pt x="24061" y="10731"/>
                  </a:lnTo>
                  <a:close/>
                  <a:moveTo>
                    <a:pt x="24061" y="1007"/>
                  </a:moveTo>
                  <a:lnTo>
                    <a:pt x="24061" y="1007"/>
                  </a:lnTo>
                  <a:lnTo>
                    <a:pt x="23642" y="1048"/>
                  </a:lnTo>
                  <a:lnTo>
                    <a:pt x="23181" y="1090"/>
                  </a:lnTo>
                  <a:lnTo>
                    <a:pt x="22762" y="1216"/>
                  </a:lnTo>
                  <a:lnTo>
                    <a:pt x="22385" y="1342"/>
                  </a:lnTo>
                  <a:lnTo>
                    <a:pt x="22007" y="1551"/>
                  </a:lnTo>
                  <a:lnTo>
                    <a:pt x="21630" y="1761"/>
                  </a:lnTo>
                  <a:lnTo>
                    <a:pt x="21295" y="2013"/>
                  </a:lnTo>
                  <a:lnTo>
                    <a:pt x="21001" y="2264"/>
                  </a:lnTo>
                  <a:lnTo>
                    <a:pt x="20708" y="2599"/>
                  </a:lnTo>
                  <a:lnTo>
                    <a:pt x="20456" y="2935"/>
                  </a:lnTo>
                  <a:lnTo>
                    <a:pt x="20247" y="3270"/>
                  </a:lnTo>
                  <a:lnTo>
                    <a:pt x="20079" y="3647"/>
                  </a:lnTo>
                  <a:lnTo>
                    <a:pt x="19911" y="4066"/>
                  </a:lnTo>
                  <a:lnTo>
                    <a:pt x="19828" y="4486"/>
                  </a:lnTo>
                  <a:lnTo>
                    <a:pt x="19744" y="4905"/>
                  </a:lnTo>
                  <a:lnTo>
                    <a:pt x="19744" y="5366"/>
                  </a:lnTo>
                  <a:lnTo>
                    <a:pt x="19744" y="5366"/>
                  </a:lnTo>
                  <a:lnTo>
                    <a:pt x="19744" y="5785"/>
                  </a:lnTo>
                  <a:lnTo>
                    <a:pt x="19828" y="6204"/>
                  </a:lnTo>
                  <a:lnTo>
                    <a:pt x="19911" y="6623"/>
                  </a:lnTo>
                  <a:lnTo>
                    <a:pt x="20079" y="7043"/>
                  </a:lnTo>
                  <a:lnTo>
                    <a:pt x="20247" y="7420"/>
                  </a:lnTo>
                  <a:lnTo>
                    <a:pt x="20456" y="7755"/>
                  </a:lnTo>
                  <a:lnTo>
                    <a:pt x="20708" y="8091"/>
                  </a:lnTo>
                  <a:lnTo>
                    <a:pt x="21001" y="8426"/>
                  </a:lnTo>
                  <a:lnTo>
                    <a:pt x="21295" y="8677"/>
                  </a:lnTo>
                  <a:lnTo>
                    <a:pt x="21630" y="8929"/>
                  </a:lnTo>
                  <a:lnTo>
                    <a:pt x="22007" y="9180"/>
                  </a:lnTo>
                  <a:lnTo>
                    <a:pt x="22385" y="9348"/>
                  </a:lnTo>
                  <a:lnTo>
                    <a:pt x="22762" y="9474"/>
                  </a:lnTo>
                  <a:lnTo>
                    <a:pt x="23181" y="9600"/>
                  </a:lnTo>
                  <a:lnTo>
                    <a:pt x="23642" y="9683"/>
                  </a:lnTo>
                  <a:lnTo>
                    <a:pt x="24061" y="9683"/>
                  </a:lnTo>
                  <a:lnTo>
                    <a:pt x="24061" y="9683"/>
                  </a:lnTo>
                  <a:lnTo>
                    <a:pt x="24522" y="9683"/>
                  </a:lnTo>
                  <a:lnTo>
                    <a:pt x="24941" y="9600"/>
                  </a:lnTo>
                  <a:lnTo>
                    <a:pt x="25361" y="9474"/>
                  </a:lnTo>
                  <a:lnTo>
                    <a:pt x="25780" y="9348"/>
                  </a:lnTo>
                  <a:lnTo>
                    <a:pt x="26157" y="9180"/>
                  </a:lnTo>
                  <a:lnTo>
                    <a:pt x="26492" y="8929"/>
                  </a:lnTo>
                  <a:lnTo>
                    <a:pt x="26828" y="8677"/>
                  </a:lnTo>
                  <a:lnTo>
                    <a:pt x="27163" y="8426"/>
                  </a:lnTo>
                  <a:lnTo>
                    <a:pt x="27415" y="8091"/>
                  </a:lnTo>
                  <a:lnTo>
                    <a:pt x="27666" y="7755"/>
                  </a:lnTo>
                  <a:lnTo>
                    <a:pt x="27876" y="7420"/>
                  </a:lnTo>
                  <a:lnTo>
                    <a:pt x="28085" y="7043"/>
                  </a:lnTo>
                  <a:lnTo>
                    <a:pt x="28211" y="6623"/>
                  </a:lnTo>
                  <a:lnTo>
                    <a:pt x="28337" y="6204"/>
                  </a:lnTo>
                  <a:lnTo>
                    <a:pt x="28379" y="5785"/>
                  </a:lnTo>
                  <a:lnTo>
                    <a:pt x="28421" y="5366"/>
                  </a:lnTo>
                  <a:lnTo>
                    <a:pt x="28421" y="5366"/>
                  </a:lnTo>
                  <a:lnTo>
                    <a:pt x="28379" y="4905"/>
                  </a:lnTo>
                  <a:lnTo>
                    <a:pt x="28337" y="4486"/>
                  </a:lnTo>
                  <a:lnTo>
                    <a:pt x="28211" y="4066"/>
                  </a:lnTo>
                  <a:lnTo>
                    <a:pt x="28085" y="3647"/>
                  </a:lnTo>
                  <a:lnTo>
                    <a:pt x="27876" y="3270"/>
                  </a:lnTo>
                  <a:lnTo>
                    <a:pt x="27666" y="2935"/>
                  </a:lnTo>
                  <a:lnTo>
                    <a:pt x="27415" y="2599"/>
                  </a:lnTo>
                  <a:lnTo>
                    <a:pt x="27163" y="2264"/>
                  </a:lnTo>
                  <a:lnTo>
                    <a:pt x="26828" y="2013"/>
                  </a:lnTo>
                  <a:lnTo>
                    <a:pt x="26492" y="1761"/>
                  </a:lnTo>
                  <a:lnTo>
                    <a:pt x="26157" y="1551"/>
                  </a:lnTo>
                  <a:lnTo>
                    <a:pt x="25780" y="1342"/>
                  </a:lnTo>
                  <a:lnTo>
                    <a:pt x="25361" y="1216"/>
                  </a:lnTo>
                  <a:lnTo>
                    <a:pt x="24941" y="1090"/>
                  </a:lnTo>
                  <a:lnTo>
                    <a:pt x="24522" y="1048"/>
                  </a:lnTo>
                  <a:lnTo>
                    <a:pt x="24061" y="1007"/>
                  </a:lnTo>
                  <a:lnTo>
                    <a:pt x="24061" y="1007"/>
                  </a:lnTo>
                  <a:close/>
                  <a:moveTo>
                    <a:pt x="5366" y="10731"/>
                  </a:moveTo>
                  <a:lnTo>
                    <a:pt x="5366" y="10731"/>
                  </a:lnTo>
                  <a:lnTo>
                    <a:pt x="4821" y="10689"/>
                  </a:lnTo>
                  <a:lnTo>
                    <a:pt x="4318" y="10606"/>
                  </a:lnTo>
                  <a:lnTo>
                    <a:pt x="3773" y="10480"/>
                  </a:lnTo>
                  <a:lnTo>
                    <a:pt x="3270" y="10312"/>
                  </a:lnTo>
                  <a:lnTo>
                    <a:pt x="2809" y="10061"/>
                  </a:lnTo>
                  <a:lnTo>
                    <a:pt x="2390" y="9809"/>
                  </a:lnTo>
                  <a:lnTo>
                    <a:pt x="1971" y="9474"/>
                  </a:lnTo>
                  <a:lnTo>
                    <a:pt x="1594" y="9138"/>
                  </a:lnTo>
                  <a:lnTo>
                    <a:pt x="1216" y="8761"/>
                  </a:lnTo>
                  <a:lnTo>
                    <a:pt x="923" y="8342"/>
                  </a:lnTo>
                  <a:lnTo>
                    <a:pt x="671" y="7923"/>
                  </a:lnTo>
                  <a:lnTo>
                    <a:pt x="420" y="7420"/>
                  </a:lnTo>
                  <a:lnTo>
                    <a:pt x="252" y="6959"/>
                  </a:lnTo>
                  <a:lnTo>
                    <a:pt x="126" y="6414"/>
                  </a:lnTo>
                  <a:lnTo>
                    <a:pt x="43" y="5911"/>
                  </a:lnTo>
                  <a:lnTo>
                    <a:pt x="1" y="5366"/>
                  </a:lnTo>
                  <a:lnTo>
                    <a:pt x="1" y="5366"/>
                  </a:lnTo>
                  <a:lnTo>
                    <a:pt x="43" y="4821"/>
                  </a:lnTo>
                  <a:lnTo>
                    <a:pt x="126" y="4276"/>
                  </a:lnTo>
                  <a:lnTo>
                    <a:pt x="252" y="3773"/>
                  </a:lnTo>
                  <a:lnTo>
                    <a:pt x="420" y="3270"/>
                  </a:lnTo>
                  <a:lnTo>
                    <a:pt x="671" y="2809"/>
                  </a:lnTo>
                  <a:lnTo>
                    <a:pt x="923" y="2348"/>
                  </a:lnTo>
                  <a:lnTo>
                    <a:pt x="1216" y="1929"/>
                  </a:lnTo>
                  <a:lnTo>
                    <a:pt x="1594" y="1551"/>
                  </a:lnTo>
                  <a:lnTo>
                    <a:pt x="1971" y="1216"/>
                  </a:lnTo>
                  <a:lnTo>
                    <a:pt x="2390" y="881"/>
                  </a:lnTo>
                  <a:lnTo>
                    <a:pt x="2809" y="629"/>
                  </a:lnTo>
                  <a:lnTo>
                    <a:pt x="3270" y="420"/>
                  </a:lnTo>
                  <a:lnTo>
                    <a:pt x="3773" y="210"/>
                  </a:lnTo>
                  <a:lnTo>
                    <a:pt x="4318" y="84"/>
                  </a:lnTo>
                  <a:lnTo>
                    <a:pt x="4821" y="1"/>
                  </a:lnTo>
                  <a:lnTo>
                    <a:pt x="5366" y="1"/>
                  </a:lnTo>
                  <a:lnTo>
                    <a:pt x="5366" y="1"/>
                  </a:lnTo>
                  <a:lnTo>
                    <a:pt x="5953" y="1"/>
                  </a:lnTo>
                  <a:lnTo>
                    <a:pt x="6456" y="84"/>
                  </a:lnTo>
                  <a:lnTo>
                    <a:pt x="7001" y="210"/>
                  </a:lnTo>
                  <a:lnTo>
                    <a:pt x="7462" y="420"/>
                  </a:lnTo>
                  <a:lnTo>
                    <a:pt x="7965" y="629"/>
                  </a:lnTo>
                  <a:lnTo>
                    <a:pt x="8384" y="881"/>
                  </a:lnTo>
                  <a:lnTo>
                    <a:pt x="8803" y="1216"/>
                  </a:lnTo>
                  <a:lnTo>
                    <a:pt x="9181" y="1551"/>
                  </a:lnTo>
                  <a:lnTo>
                    <a:pt x="9516" y="1929"/>
                  </a:lnTo>
                  <a:lnTo>
                    <a:pt x="9851" y="2348"/>
                  </a:lnTo>
                  <a:lnTo>
                    <a:pt x="10103" y="2809"/>
                  </a:lnTo>
                  <a:lnTo>
                    <a:pt x="10354" y="3270"/>
                  </a:lnTo>
                  <a:lnTo>
                    <a:pt x="10522" y="3773"/>
                  </a:lnTo>
                  <a:lnTo>
                    <a:pt x="10648" y="4276"/>
                  </a:lnTo>
                  <a:lnTo>
                    <a:pt x="10732" y="4821"/>
                  </a:lnTo>
                  <a:lnTo>
                    <a:pt x="10773" y="5366"/>
                  </a:lnTo>
                  <a:lnTo>
                    <a:pt x="10773" y="5366"/>
                  </a:lnTo>
                  <a:lnTo>
                    <a:pt x="10732" y="5911"/>
                  </a:lnTo>
                  <a:lnTo>
                    <a:pt x="10648" y="6414"/>
                  </a:lnTo>
                  <a:lnTo>
                    <a:pt x="10522" y="6959"/>
                  </a:lnTo>
                  <a:lnTo>
                    <a:pt x="10354" y="7420"/>
                  </a:lnTo>
                  <a:lnTo>
                    <a:pt x="10103" y="7923"/>
                  </a:lnTo>
                  <a:lnTo>
                    <a:pt x="9851" y="8342"/>
                  </a:lnTo>
                  <a:lnTo>
                    <a:pt x="9516" y="8761"/>
                  </a:lnTo>
                  <a:lnTo>
                    <a:pt x="9181" y="9138"/>
                  </a:lnTo>
                  <a:lnTo>
                    <a:pt x="8803" y="9474"/>
                  </a:lnTo>
                  <a:lnTo>
                    <a:pt x="8384" y="9809"/>
                  </a:lnTo>
                  <a:lnTo>
                    <a:pt x="7965" y="10061"/>
                  </a:lnTo>
                  <a:lnTo>
                    <a:pt x="7462" y="10312"/>
                  </a:lnTo>
                  <a:lnTo>
                    <a:pt x="7001" y="10480"/>
                  </a:lnTo>
                  <a:lnTo>
                    <a:pt x="6456" y="10606"/>
                  </a:lnTo>
                  <a:lnTo>
                    <a:pt x="5953" y="10689"/>
                  </a:lnTo>
                  <a:lnTo>
                    <a:pt x="5366" y="10731"/>
                  </a:lnTo>
                  <a:lnTo>
                    <a:pt x="5366" y="10731"/>
                  </a:lnTo>
                  <a:close/>
                  <a:moveTo>
                    <a:pt x="5366" y="1007"/>
                  </a:moveTo>
                  <a:lnTo>
                    <a:pt x="5366" y="1007"/>
                  </a:lnTo>
                  <a:lnTo>
                    <a:pt x="4947" y="1048"/>
                  </a:lnTo>
                  <a:lnTo>
                    <a:pt x="4528" y="1090"/>
                  </a:lnTo>
                  <a:lnTo>
                    <a:pt x="4109" y="1216"/>
                  </a:lnTo>
                  <a:lnTo>
                    <a:pt x="3689" y="1342"/>
                  </a:lnTo>
                  <a:lnTo>
                    <a:pt x="3312" y="1551"/>
                  </a:lnTo>
                  <a:lnTo>
                    <a:pt x="2935" y="1761"/>
                  </a:lnTo>
                  <a:lnTo>
                    <a:pt x="2600" y="2013"/>
                  </a:lnTo>
                  <a:lnTo>
                    <a:pt x="2306" y="2264"/>
                  </a:lnTo>
                  <a:lnTo>
                    <a:pt x="2013" y="2599"/>
                  </a:lnTo>
                  <a:lnTo>
                    <a:pt x="1761" y="2935"/>
                  </a:lnTo>
                  <a:lnTo>
                    <a:pt x="1552" y="3270"/>
                  </a:lnTo>
                  <a:lnTo>
                    <a:pt x="1384" y="3647"/>
                  </a:lnTo>
                  <a:lnTo>
                    <a:pt x="1216" y="4066"/>
                  </a:lnTo>
                  <a:lnTo>
                    <a:pt x="1132" y="4486"/>
                  </a:lnTo>
                  <a:lnTo>
                    <a:pt x="1049" y="4905"/>
                  </a:lnTo>
                  <a:lnTo>
                    <a:pt x="1049" y="5366"/>
                  </a:lnTo>
                  <a:lnTo>
                    <a:pt x="1049" y="5366"/>
                  </a:lnTo>
                  <a:lnTo>
                    <a:pt x="1049" y="5785"/>
                  </a:lnTo>
                  <a:lnTo>
                    <a:pt x="1132" y="6204"/>
                  </a:lnTo>
                  <a:lnTo>
                    <a:pt x="1216" y="6623"/>
                  </a:lnTo>
                  <a:lnTo>
                    <a:pt x="1384" y="7043"/>
                  </a:lnTo>
                  <a:lnTo>
                    <a:pt x="1552" y="7420"/>
                  </a:lnTo>
                  <a:lnTo>
                    <a:pt x="1761" y="7755"/>
                  </a:lnTo>
                  <a:lnTo>
                    <a:pt x="2013" y="8091"/>
                  </a:lnTo>
                  <a:lnTo>
                    <a:pt x="2306" y="8426"/>
                  </a:lnTo>
                  <a:lnTo>
                    <a:pt x="2600" y="8677"/>
                  </a:lnTo>
                  <a:lnTo>
                    <a:pt x="2935" y="8929"/>
                  </a:lnTo>
                  <a:lnTo>
                    <a:pt x="3312" y="9180"/>
                  </a:lnTo>
                  <a:lnTo>
                    <a:pt x="3689" y="9348"/>
                  </a:lnTo>
                  <a:lnTo>
                    <a:pt x="4109" y="9474"/>
                  </a:lnTo>
                  <a:lnTo>
                    <a:pt x="4528" y="9600"/>
                  </a:lnTo>
                  <a:lnTo>
                    <a:pt x="4947" y="9683"/>
                  </a:lnTo>
                  <a:lnTo>
                    <a:pt x="5366" y="9683"/>
                  </a:lnTo>
                  <a:lnTo>
                    <a:pt x="5366" y="9683"/>
                  </a:lnTo>
                  <a:lnTo>
                    <a:pt x="5827" y="9683"/>
                  </a:lnTo>
                  <a:lnTo>
                    <a:pt x="6246" y="9600"/>
                  </a:lnTo>
                  <a:lnTo>
                    <a:pt x="6666" y="9474"/>
                  </a:lnTo>
                  <a:lnTo>
                    <a:pt x="7085" y="9348"/>
                  </a:lnTo>
                  <a:lnTo>
                    <a:pt x="7462" y="9180"/>
                  </a:lnTo>
                  <a:lnTo>
                    <a:pt x="7797" y="8929"/>
                  </a:lnTo>
                  <a:lnTo>
                    <a:pt x="8133" y="8677"/>
                  </a:lnTo>
                  <a:lnTo>
                    <a:pt x="8468" y="8426"/>
                  </a:lnTo>
                  <a:lnTo>
                    <a:pt x="8720" y="8091"/>
                  </a:lnTo>
                  <a:lnTo>
                    <a:pt x="8971" y="7755"/>
                  </a:lnTo>
                  <a:lnTo>
                    <a:pt x="9223" y="7420"/>
                  </a:lnTo>
                  <a:lnTo>
                    <a:pt x="9390" y="7043"/>
                  </a:lnTo>
                  <a:lnTo>
                    <a:pt x="9516" y="6623"/>
                  </a:lnTo>
                  <a:lnTo>
                    <a:pt x="9642" y="6204"/>
                  </a:lnTo>
                  <a:lnTo>
                    <a:pt x="9726" y="5785"/>
                  </a:lnTo>
                  <a:lnTo>
                    <a:pt x="9726" y="5366"/>
                  </a:lnTo>
                  <a:lnTo>
                    <a:pt x="9726" y="5366"/>
                  </a:lnTo>
                  <a:lnTo>
                    <a:pt x="9726" y="4905"/>
                  </a:lnTo>
                  <a:lnTo>
                    <a:pt x="9642" y="4486"/>
                  </a:lnTo>
                  <a:lnTo>
                    <a:pt x="9516" y="4066"/>
                  </a:lnTo>
                  <a:lnTo>
                    <a:pt x="9390" y="3647"/>
                  </a:lnTo>
                  <a:lnTo>
                    <a:pt x="9223" y="3270"/>
                  </a:lnTo>
                  <a:lnTo>
                    <a:pt x="8971" y="2935"/>
                  </a:lnTo>
                  <a:lnTo>
                    <a:pt x="8720" y="2599"/>
                  </a:lnTo>
                  <a:lnTo>
                    <a:pt x="8468" y="2264"/>
                  </a:lnTo>
                  <a:lnTo>
                    <a:pt x="8133" y="2013"/>
                  </a:lnTo>
                  <a:lnTo>
                    <a:pt x="7797" y="1761"/>
                  </a:lnTo>
                  <a:lnTo>
                    <a:pt x="7462" y="1551"/>
                  </a:lnTo>
                  <a:lnTo>
                    <a:pt x="7085" y="1342"/>
                  </a:lnTo>
                  <a:lnTo>
                    <a:pt x="6666" y="1216"/>
                  </a:lnTo>
                  <a:lnTo>
                    <a:pt x="6246" y="1090"/>
                  </a:lnTo>
                  <a:lnTo>
                    <a:pt x="5827" y="1048"/>
                  </a:lnTo>
                  <a:lnTo>
                    <a:pt x="5366" y="1007"/>
                  </a:lnTo>
                  <a:lnTo>
                    <a:pt x="5366" y="10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7"/>
            <p:cNvGrpSpPr/>
            <p:nvPr/>
          </p:nvGrpSpPr>
          <p:grpSpPr>
            <a:xfrm>
              <a:off x="372625" y="4263413"/>
              <a:ext cx="681175" cy="681175"/>
              <a:chOff x="5506850" y="925175"/>
              <a:chExt cx="681175" cy="681175"/>
            </a:xfrm>
          </p:grpSpPr>
          <p:sp>
            <p:nvSpPr>
              <p:cNvPr id="84" name="Google Shape;84;p7"/>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55078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7"/>
        <p:cNvGrpSpPr/>
        <p:nvPr/>
      </p:nvGrpSpPr>
      <p:grpSpPr>
        <a:xfrm>
          <a:off x="0" y="0"/>
          <a:ext cx="0" cy="0"/>
          <a:chOff x="0" y="0"/>
          <a:chExt cx="0" cy="0"/>
        </a:xfrm>
      </p:grpSpPr>
      <p:sp>
        <p:nvSpPr>
          <p:cNvPr id="88" name="Google Shape;88;p8"/>
          <p:cNvSpPr txBox="1">
            <a:spLocks noGrp="1"/>
          </p:cNvSpPr>
          <p:nvPr>
            <p:ph type="title"/>
          </p:nvPr>
        </p:nvSpPr>
        <p:spPr>
          <a:xfrm>
            <a:off x="4484275" y="1642025"/>
            <a:ext cx="3946500" cy="18594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grpSp>
        <p:nvGrpSpPr>
          <p:cNvPr id="89" name="Google Shape;89;p8"/>
          <p:cNvGrpSpPr/>
          <p:nvPr/>
        </p:nvGrpSpPr>
        <p:grpSpPr>
          <a:xfrm rot="10800000">
            <a:off x="8090175" y="198900"/>
            <a:ext cx="681175" cy="681175"/>
            <a:chOff x="5506850" y="925175"/>
            <a:chExt cx="681175" cy="681175"/>
          </a:xfrm>
        </p:grpSpPr>
        <p:sp>
          <p:nvSpPr>
            <p:cNvPr id="90" name="Google Shape;90;p8"/>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38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grpSp>
        <p:nvGrpSpPr>
          <p:cNvPr id="94" name="Google Shape;94;p9"/>
          <p:cNvGrpSpPr/>
          <p:nvPr/>
        </p:nvGrpSpPr>
        <p:grpSpPr>
          <a:xfrm>
            <a:off x="7434477" y="198900"/>
            <a:ext cx="1336873" cy="4653496"/>
            <a:chOff x="7434477" y="198900"/>
            <a:chExt cx="1336873" cy="4653496"/>
          </a:xfrm>
        </p:grpSpPr>
        <p:sp>
          <p:nvSpPr>
            <p:cNvPr id="95" name="Google Shape;95;p9"/>
            <p:cNvSpPr/>
            <p:nvPr/>
          </p:nvSpPr>
          <p:spPr>
            <a:xfrm rot="5400000">
              <a:off x="7784003" y="4254475"/>
              <a:ext cx="248394" cy="947447"/>
            </a:xfrm>
            <a:custGeom>
              <a:avLst/>
              <a:gdLst/>
              <a:ahLst/>
              <a:cxnLst/>
              <a:rect l="l" t="t" r="r" b="b"/>
              <a:pathLst>
                <a:path w="16935" h="64595" extrusionOk="0">
                  <a:moveTo>
                    <a:pt x="14587" y="52732"/>
                  </a:moveTo>
                  <a:lnTo>
                    <a:pt x="14587" y="52732"/>
                  </a:lnTo>
                  <a:lnTo>
                    <a:pt x="14126" y="52690"/>
                  </a:lnTo>
                  <a:lnTo>
                    <a:pt x="13707" y="52523"/>
                  </a:lnTo>
                  <a:lnTo>
                    <a:pt x="13288" y="52313"/>
                  </a:lnTo>
                  <a:lnTo>
                    <a:pt x="12952" y="52061"/>
                  </a:lnTo>
                  <a:lnTo>
                    <a:pt x="12659" y="51684"/>
                  </a:lnTo>
                  <a:lnTo>
                    <a:pt x="12449" y="51307"/>
                  </a:lnTo>
                  <a:lnTo>
                    <a:pt x="12324" y="50846"/>
                  </a:lnTo>
                  <a:lnTo>
                    <a:pt x="12240" y="50385"/>
                  </a:lnTo>
                  <a:lnTo>
                    <a:pt x="12240" y="50385"/>
                  </a:lnTo>
                  <a:lnTo>
                    <a:pt x="12324" y="49924"/>
                  </a:lnTo>
                  <a:lnTo>
                    <a:pt x="12449" y="49505"/>
                  </a:lnTo>
                  <a:lnTo>
                    <a:pt x="12659" y="49085"/>
                  </a:lnTo>
                  <a:lnTo>
                    <a:pt x="12952" y="48750"/>
                  </a:lnTo>
                  <a:lnTo>
                    <a:pt x="13288" y="48457"/>
                  </a:lnTo>
                  <a:lnTo>
                    <a:pt x="13707" y="48247"/>
                  </a:lnTo>
                  <a:lnTo>
                    <a:pt x="14126" y="48121"/>
                  </a:lnTo>
                  <a:lnTo>
                    <a:pt x="14587" y="48079"/>
                  </a:lnTo>
                  <a:lnTo>
                    <a:pt x="14587" y="48079"/>
                  </a:lnTo>
                  <a:lnTo>
                    <a:pt x="15090" y="48121"/>
                  </a:lnTo>
                  <a:lnTo>
                    <a:pt x="15509" y="48247"/>
                  </a:lnTo>
                  <a:lnTo>
                    <a:pt x="15929" y="48457"/>
                  </a:lnTo>
                  <a:lnTo>
                    <a:pt x="16264" y="48750"/>
                  </a:lnTo>
                  <a:lnTo>
                    <a:pt x="16557" y="49085"/>
                  </a:lnTo>
                  <a:lnTo>
                    <a:pt x="16767" y="49505"/>
                  </a:lnTo>
                  <a:lnTo>
                    <a:pt x="16893" y="49924"/>
                  </a:lnTo>
                  <a:lnTo>
                    <a:pt x="16935" y="50385"/>
                  </a:lnTo>
                  <a:lnTo>
                    <a:pt x="16935" y="50385"/>
                  </a:lnTo>
                  <a:lnTo>
                    <a:pt x="16893" y="50846"/>
                  </a:lnTo>
                  <a:lnTo>
                    <a:pt x="16767" y="51307"/>
                  </a:lnTo>
                  <a:lnTo>
                    <a:pt x="16557" y="51684"/>
                  </a:lnTo>
                  <a:lnTo>
                    <a:pt x="16264" y="52061"/>
                  </a:lnTo>
                  <a:lnTo>
                    <a:pt x="15929" y="52313"/>
                  </a:lnTo>
                  <a:lnTo>
                    <a:pt x="15509" y="52523"/>
                  </a:lnTo>
                  <a:lnTo>
                    <a:pt x="15090" y="52690"/>
                  </a:lnTo>
                  <a:lnTo>
                    <a:pt x="14587" y="52732"/>
                  </a:lnTo>
                  <a:lnTo>
                    <a:pt x="14587" y="52732"/>
                  </a:lnTo>
                  <a:close/>
                  <a:moveTo>
                    <a:pt x="14587" y="40576"/>
                  </a:moveTo>
                  <a:lnTo>
                    <a:pt x="14587" y="40576"/>
                  </a:lnTo>
                  <a:lnTo>
                    <a:pt x="14126" y="40534"/>
                  </a:lnTo>
                  <a:lnTo>
                    <a:pt x="13707" y="40367"/>
                  </a:lnTo>
                  <a:lnTo>
                    <a:pt x="13288" y="40157"/>
                  </a:lnTo>
                  <a:lnTo>
                    <a:pt x="12952" y="39864"/>
                  </a:lnTo>
                  <a:lnTo>
                    <a:pt x="12659" y="39528"/>
                  </a:lnTo>
                  <a:lnTo>
                    <a:pt x="12449" y="39151"/>
                  </a:lnTo>
                  <a:lnTo>
                    <a:pt x="12324" y="38690"/>
                  </a:lnTo>
                  <a:lnTo>
                    <a:pt x="12240" y="38229"/>
                  </a:lnTo>
                  <a:lnTo>
                    <a:pt x="12240" y="38229"/>
                  </a:lnTo>
                  <a:lnTo>
                    <a:pt x="12324" y="37768"/>
                  </a:lnTo>
                  <a:lnTo>
                    <a:pt x="12449" y="37307"/>
                  </a:lnTo>
                  <a:lnTo>
                    <a:pt x="12659" y="36929"/>
                  </a:lnTo>
                  <a:lnTo>
                    <a:pt x="12952" y="36594"/>
                  </a:lnTo>
                  <a:lnTo>
                    <a:pt x="13288" y="36301"/>
                  </a:lnTo>
                  <a:lnTo>
                    <a:pt x="13707" y="36091"/>
                  </a:lnTo>
                  <a:lnTo>
                    <a:pt x="14126" y="35923"/>
                  </a:lnTo>
                  <a:lnTo>
                    <a:pt x="14587" y="35881"/>
                  </a:lnTo>
                  <a:lnTo>
                    <a:pt x="14587" y="35881"/>
                  </a:lnTo>
                  <a:lnTo>
                    <a:pt x="15090" y="35923"/>
                  </a:lnTo>
                  <a:lnTo>
                    <a:pt x="15509" y="36091"/>
                  </a:lnTo>
                  <a:lnTo>
                    <a:pt x="15929" y="36301"/>
                  </a:lnTo>
                  <a:lnTo>
                    <a:pt x="16264" y="36594"/>
                  </a:lnTo>
                  <a:lnTo>
                    <a:pt x="16557" y="36929"/>
                  </a:lnTo>
                  <a:lnTo>
                    <a:pt x="16767" y="37307"/>
                  </a:lnTo>
                  <a:lnTo>
                    <a:pt x="16893" y="37768"/>
                  </a:lnTo>
                  <a:lnTo>
                    <a:pt x="16935" y="38229"/>
                  </a:lnTo>
                  <a:lnTo>
                    <a:pt x="16935" y="38229"/>
                  </a:lnTo>
                  <a:lnTo>
                    <a:pt x="16893" y="38690"/>
                  </a:lnTo>
                  <a:lnTo>
                    <a:pt x="16767" y="39151"/>
                  </a:lnTo>
                  <a:lnTo>
                    <a:pt x="16557" y="39528"/>
                  </a:lnTo>
                  <a:lnTo>
                    <a:pt x="16264" y="39864"/>
                  </a:lnTo>
                  <a:lnTo>
                    <a:pt x="15929" y="40157"/>
                  </a:lnTo>
                  <a:lnTo>
                    <a:pt x="15509" y="40367"/>
                  </a:lnTo>
                  <a:lnTo>
                    <a:pt x="15090" y="40534"/>
                  </a:lnTo>
                  <a:lnTo>
                    <a:pt x="14587" y="40576"/>
                  </a:lnTo>
                  <a:lnTo>
                    <a:pt x="14587" y="40576"/>
                  </a:lnTo>
                  <a:close/>
                  <a:moveTo>
                    <a:pt x="14587" y="28672"/>
                  </a:moveTo>
                  <a:lnTo>
                    <a:pt x="14587" y="28672"/>
                  </a:lnTo>
                  <a:lnTo>
                    <a:pt x="14126" y="28630"/>
                  </a:lnTo>
                  <a:lnTo>
                    <a:pt x="13707" y="28504"/>
                  </a:lnTo>
                  <a:lnTo>
                    <a:pt x="13288" y="28294"/>
                  </a:lnTo>
                  <a:lnTo>
                    <a:pt x="12952" y="28001"/>
                  </a:lnTo>
                  <a:lnTo>
                    <a:pt x="12659" y="27666"/>
                  </a:lnTo>
                  <a:lnTo>
                    <a:pt x="12449" y="27246"/>
                  </a:lnTo>
                  <a:lnTo>
                    <a:pt x="12324" y="26827"/>
                  </a:lnTo>
                  <a:lnTo>
                    <a:pt x="12240" y="26366"/>
                  </a:lnTo>
                  <a:lnTo>
                    <a:pt x="12240" y="26366"/>
                  </a:lnTo>
                  <a:lnTo>
                    <a:pt x="12324" y="25863"/>
                  </a:lnTo>
                  <a:lnTo>
                    <a:pt x="12449" y="25444"/>
                  </a:lnTo>
                  <a:lnTo>
                    <a:pt x="12659" y="25067"/>
                  </a:lnTo>
                  <a:lnTo>
                    <a:pt x="12952" y="24690"/>
                  </a:lnTo>
                  <a:lnTo>
                    <a:pt x="13288" y="24396"/>
                  </a:lnTo>
                  <a:lnTo>
                    <a:pt x="13707" y="24186"/>
                  </a:lnTo>
                  <a:lnTo>
                    <a:pt x="14126" y="24061"/>
                  </a:lnTo>
                  <a:lnTo>
                    <a:pt x="14587" y="24019"/>
                  </a:lnTo>
                  <a:lnTo>
                    <a:pt x="14587" y="24019"/>
                  </a:lnTo>
                  <a:lnTo>
                    <a:pt x="15090" y="24061"/>
                  </a:lnTo>
                  <a:lnTo>
                    <a:pt x="15509" y="24186"/>
                  </a:lnTo>
                  <a:lnTo>
                    <a:pt x="15929" y="24396"/>
                  </a:lnTo>
                  <a:lnTo>
                    <a:pt x="16264" y="24690"/>
                  </a:lnTo>
                  <a:lnTo>
                    <a:pt x="16557" y="25067"/>
                  </a:lnTo>
                  <a:lnTo>
                    <a:pt x="16767" y="25444"/>
                  </a:lnTo>
                  <a:lnTo>
                    <a:pt x="16893" y="25863"/>
                  </a:lnTo>
                  <a:lnTo>
                    <a:pt x="16935" y="26366"/>
                  </a:lnTo>
                  <a:lnTo>
                    <a:pt x="16935" y="26366"/>
                  </a:lnTo>
                  <a:lnTo>
                    <a:pt x="16893" y="26827"/>
                  </a:lnTo>
                  <a:lnTo>
                    <a:pt x="16767" y="27246"/>
                  </a:lnTo>
                  <a:lnTo>
                    <a:pt x="16557" y="27666"/>
                  </a:lnTo>
                  <a:lnTo>
                    <a:pt x="16264" y="28001"/>
                  </a:lnTo>
                  <a:lnTo>
                    <a:pt x="15929" y="28294"/>
                  </a:lnTo>
                  <a:lnTo>
                    <a:pt x="15509" y="28504"/>
                  </a:lnTo>
                  <a:lnTo>
                    <a:pt x="15090" y="28630"/>
                  </a:lnTo>
                  <a:lnTo>
                    <a:pt x="14587" y="28672"/>
                  </a:lnTo>
                  <a:lnTo>
                    <a:pt x="14587" y="28672"/>
                  </a:lnTo>
                  <a:close/>
                  <a:moveTo>
                    <a:pt x="14587" y="16558"/>
                  </a:moveTo>
                  <a:lnTo>
                    <a:pt x="14587" y="16558"/>
                  </a:lnTo>
                  <a:lnTo>
                    <a:pt x="14126" y="16516"/>
                  </a:lnTo>
                  <a:lnTo>
                    <a:pt x="13707" y="16390"/>
                  </a:lnTo>
                  <a:lnTo>
                    <a:pt x="13288" y="16180"/>
                  </a:lnTo>
                  <a:lnTo>
                    <a:pt x="12952" y="15887"/>
                  </a:lnTo>
                  <a:lnTo>
                    <a:pt x="12659" y="15552"/>
                  </a:lnTo>
                  <a:lnTo>
                    <a:pt x="12449" y="15132"/>
                  </a:lnTo>
                  <a:lnTo>
                    <a:pt x="12324" y="14713"/>
                  </a:lnTo>
                  <a:lnTo>
                    <a:pt x="12240" y="14252"/>
                  </a:lnTo>
                  <a:lnTo>
                    <a:pt x="12240" y="14252"/>
                  </a:lnTo>
                  <a:lnTo>
                    <a:pt x="12324" y="13749"/>
                  </a:lnTo>
                  <a:lnTo>
                    <a:pt x="12449" y="13330"/>
                  </a:lnTo>
                  <a:lnTo>
                    <a:pt x="12659" y="12911"/>
                  </a:lnTo>
                  <a:lnTo>
                    <a:pt x="12952" y="12575"/>
                  </a:lnTo>
                  <a:lnTo>
                    <a:pt x="13288" y="12282"/>
                  </a:lnTo>
                  <a:lnTo>
                    <a:pt x="13707" y="12072"/>
                  </a:lnTo>
                  <a:lnTo>
                    <a:pt x="14126" y="11947"/>
                  </a:lnTo>
                  <a:lnTo>
                    <a:pt x="14587" y="11905"/>
                  </a:lnTo>
                  <a:lnTo>
                    <a:pt x="14587" y="11905"/>
                  </a:lnTo>
                  <a:lnTo>
                    <a:pt x="15090" y="11947"/>
                  </a:lnTo>
                  <a:lnTo>
                    <a:pt x="15509" y="12072"/>
                  </a:lnTo>
                  <a:lnTo>
                    <a:pt x="15929" y="12282"/>
                  </a:lnTo>
                  <a:lnTo>
                    <a:pt x="16264" y="12575"/>
                  </a:lnTo>
                  <a:lnTo>
                    <a:pt x="16557" y="12911"/>
                  </a:lnTo>
                  <a:lnTo>
                    <a:pt x="16767" y="13330"/>
                  </a:lnTo>
                  <a:lnTo>
                    <a:pt x="16893" y="13749"/>
                  </a:lnTo>
                  <a:lnTo>
                    <a:pt x="16935" y="14252"/>
                  </a:lnTo>
                  <a:lnTo>
                    <a:pt x="16935" y="14252"/>
                  </a:lnTo>
                  <a:lnTo>
                    <a:pt x="16893" y="14713"/>
                  </a:lnTo>
                  <a:lnTo>
                    <a:pt x="16767" y="15132"/>
                  </a:lnTo>
                  <a:lnTo>
                    <a:pt x="16557" y="15552"/>
                  </a:lnTo>
                  <a:lnTo>
                    <a:pt x="16264" y="15887"/>
                  </a:lnTo>
                  <a:lnTo>
                    <a:pt x="15929" y="16180"/>
                  </a:lnTo>
                  <a:lnTo>
                    <a:pt x="15509" y="16390"/>
                  </a:lnTo>
                  <a:lnTo>
                    <a:pt x="15090" y="16516"/>
                  </a:lnTo>
                  <a:lnTo>
                    <a:pt x="14587" y="16558"/>
                  </a:lnTo>
                  <a:lnTo>
                    <a:pt x="14587" y="16558"/>
                  </a:lnTo>
                  <a:close/>
                  <a:moveTo>
                    <a:pt x="14587" y="4695"/>
                  </a:moveTo>
                  <a:lnTo>
                    <a:pt x="14587" y="4695"/>
                  </a:lnTo>
                  <a:lnTo>
                    <a:pt x="14126" y="4653"/>
                  </a:lnTo>
                  <a:lnTo>
                    <a:pt x="13707" y="4485"/>
                  </a:lnTo>
                  <a:lnTo>
                    <a:pt x="13288" y="4276"/>
                  </a:lnTo>
                  <a:lnTo>
                    <a:pt x="12952" y="4024"/>
                  </a:lnTo>
                  <a:lnTo>
                    <a:pt x="12659" y="3647"/>
                  </a:lnTo>
                  <a:lnTo>
                    <a:pt x="12449" y="3270"/>
                  </a:lnTo>
                  <a:lnTo>
                    <a:pt x="12324" y="2809"/>
                  </a:lnTo>
                  <a:lnTo>
                    <a:pt x="12240" y="2348"/>
                  </a:lnTo>
                  <a:lnTo>
                    <a:pt x="12240" y="2348"/>
                  </a:lnTo>
                  <a:lnTo>
                    <a:pt x="12324" y="1887"/>
                  </a:lnTo>
                  <a:lnTo>
                    <a:pt x="12449" y="1467"/>
                  </a:lnTo>
                  <a:lnTo>
                    <a:pt x="12659" y="1048"/>
                  </a:lnTo>
                  <a:lnTo>
                    <a:pt x="12952" y="713"/>
                  </a:lnTo>
                  <a:lnTo>
                    <a:pt x="13288" y="419"/>
                  </a:lnTo>
                  <a:lnTo>
                    <a:pt x="13707" y="210"/>
                  </a:lnTo>
                  <a:lnTo>
                    <a:pt x="14126" y="84"/>
                  </a:lnTo>
                  <a:lnTo>
                    <a:pt x="14587" y="0"/>
                  </a:lnTo>
                  <a:lnTo>
                    <a:pt x="14587" y="0"/>
                  </a:lnTo>
                  <a:lnTo>
                    <a:pt x="15090" y="84"/>
                  </a:lnTo>
                  <a:lnTo>
                    <a:pt x="15509" y="210"/>
                  </a:lnTo>
                  <a:lnTo>
                    <a:pt x="15929" y="419"/>
                  </a:lnTo>
                  <a:lnTo>
                    <a:pt x="16264" y="713"/>
                  </a:lnTo>
                  <a:lnTo>
                    <a:pt x="16557" y="1048"/>
                  </a:lnTo>
                  <a:lnTo>
                    <a:pt x="16767" y="1467"/>
                  </a:lnTo>
                  <a:lnTo>
                    <a:pt x="16893" y="1887"/>
                  </a:lnTo>
                  <a:lnTo>
                    <a:pt x="16935" y="2348"/>
                  </a:lnTo>
                  <a:lnTo>
                    <a:pt x="16935" y="2348"/>
                  </a:lnTo>
                  <a:lnTo>
                    <a:pt x="16893" y="2809"/>
                  </a:lnTo>
                  <a:lnTo>
                    <a:pt x="16767" y="3270"/>
                  </a:lnTo>
                  <a:lnTo>
                    <a:pt x="16557" y="3647"/>
                  </a:lnTo>
                  <a:lnTo>
                    <a:pt x="16264" y="4024"/>
                  </a:lnTo>
                  <a:lnTo>
                    <a:pt x="15929" y="4276"/>
                  </a:lnTo>
                  <a:lnTo>
                    <a:pt x="15509" y="4485"/>
                  </a:lnTo>
                  <a:lnTo>
                    <a:pt x="15090" y="4653"/>
                  </a:lnTo>
                  <a:lnTo>
                    <a:pt x="14587" y="4695"/>
                  </a:lnTo>
                  <a:lnTo>
                    <a:pt x="14587" y="4695"/>
                  </a:lnTo>
                  <a:close/>
                  <a:moveTo>
                    <a:pt x="2347" y="64595"/>
                  </a:moveTo>
                  <a:lnTo>
                    <a:pt x="2347" y="64595"/>
                  </a:lnTo>
                  <a:lnTo>
                    <a:pt x="1886" y="64553"/>
                  </a:lnTo>
                  <a:lnTo>
                    <a:pt x="1425" y="64427"/>
                  </a:lnTo>
                  <a:lnTo>
                    <a:pt x="1048" y="64217"/>
                  </a:lnTo>
                  <a:lnTo>
                    <a:pt x="671" y="63924"/>
                  </a:lnTo>
                  <a:lnTo>
                    <a:pt x="419" y="63589"/>
                  </a:lnTo>
                  <a:lnTo>
                    <a:pt x="168" y="63170"/>
                  </a:lnTo>
                  <a:lnTo>
                    <a:pt x="42" y="62750"/>
                  </a:lnTo>
                  <a:lnTo>
                    <a:pt x="0" y="62289"/>
                  </a:lnTo>
                  <a:lnTo>
                    <a:pt x="0" y="62289"/>
                  </a:lnTo>
                  <a:lnTo>
                    <a:pt x="42" y="61786"/>
                  </a:lnTo>
                  <a:lnTo>
                    <a:pt x="168" y="61367"/>
                  </a:lnTo>
                  <a:lnTo>
                    <a:pt x="419" y="60948"/>
                  </a:lnTo>
                  <a:lnTo>
                    <a:pt x="671" y="60613"/>
                  </a:lnTo>
                  <a:lnTo>
                    <a:pt x="1048" y="60319"/>
                  </a:lnTo>
                  <a:lnTo>
                    <a:pt x="1425" y="60110"/>
                  </a:lnTo>
                  <a:lnTo>
                    <a:pt x="1886" y="59984"/>
                  </a:lnTo>
                  <a:lnTo>
                    <a:pt x="2347" y="59942"/>
                  </a:lnTo>
                  <a:lnTo>
                    <a:pt x="2347" y="59942"/>
                  </a:lnTo>
                  <a:lnTo>
                    <a:pt x="2808" y="59984"/>
                  </a:lnTo>
                  <a:lnTo>
                    <a:pt x="3270" y="60110"/>
                  </a:lnTo>
                  <a:lnTo>
                    <a:pt x="3647" y="60319"/>
                  </a:lnTo>
                  <a:lnTo>
                    <a:pt x="4024" y="60613"/>
                  </a:lnTo>
                  <a:lnTo>
                    <a:pt x="4276" y="60948"/>
                  </a:lnTo>
                  <a:lnTo>
                    <a:pt x="4527" y="61367"/>
                  </a:lnTo>
                  <a:lnTo>
                    <a:pt x="4653" y="61786"/>
                  </a:lnTo>
                  <a:lnTo>
                    <a:pt x="4695" y="62289"/>
                  </a:lnTo>
                  <a:lnTo>
                    <a:pt x="4695" y="62289"/>
                  </a:lnTo>
                  <a:lnTo>
                    <a:pt x="4653" y="62750"/>
                  </a:lnTo>
                  <a:lnTo>
                    <a:pt x="4527" y="63170"/>
                  </a:lnTo>
                  <a:lnTo>
                    <a:pt x="4276" y="63589"/>
                  </a:lnTo>
                  <a:lnTo>
                    <a:pt x="4024" y="63924"/>
                  </a:lnTo>
                  <a:lnTo>
                    <a:pt x="3647" y="64217"/>
                  </a:lnTo>
                  <a:lnTo>
                    <a:pt x="3270" y="64427"/>
                  </a:lnTo>
                  <a:lnTo>
                    <a:pt x="2808" y="64553"/>
                  </a:lnTo>
                  <a:lnTo>
                    <a:pt x="2347" y="64595"/>
                  </a:lnTo>
                  <a:lnTo>
                    <a:pt x="2347" y="64595"/>
                  </a:lnTo>
                  <a:close/>
                  <a:moveTo>
                    <a:pt x="2347" y="52732"/>
                  </a:moveTo>
                  <a:lnTo>
                    <a:pt x="2347" y="52732"/>
                  </a:lnTo>
                  <a:lnTo>
                    <a:pt x="1886" y="52690"/>
                  </a:lnTo>
                  <a:lnTo>
                    <a:pt x="1425" y="52523"/>
                  </a:lnTo>
                  <a:lnTo>
                    <a:pt x="1048" y="52313"/>
                  </a:lnTo>
                  <a:lnTo>
                    <a:pt x="671" y="52061"/>
                  </a:lnTo>
                  <a:lnTo>
                    <a:pt x="419" y="51684"/>
                  </a:lnTo>
                  <a:lnTo>
                    <a:pt x="168" y="51307"/>
                  </a:lnTo>
                  <a:lnTo>
                    <a:pt x="42" y="50846"/>
                  </a:lnTo>
                  <a:lnTo>
                    <a:pt x="0" y="50385"/>
                  </a:lnTo>
                  <a:lnTo>
                    <a:pt x="0" y="50385"/>
                  </a:lnTo>
                  <a:lnTo>
                    <a:pt x="42" y="49924"/>
                  </a:lnTo>
                  <a:lnTo>
                    <a:pt x="168" y="49505"/>
                  </a:lnTo>
                  <a:lnTo>
                    <a:pt x="419" y="49085"/>
                  </a:lnTo>
                  <a:lnTo>
                    <a:pt x="671" y="48750"/>
                  </a:lnTo>
                  <a:lnTo>
                    <a:pt x="1048" y="48457"/>
                  </a:lnTo>
                  <a:lnTo>
                    <a:pt x="1425" y="48247"/>
                  </a:lnTo>
                  <a:lnTo>
                    <a:pt x="1886" y="48121"/>
                  </a:lnTo>
                  <a:lnTo>
                    <a:pt x="2347" y="48079"/>
                  </a:lnTo>
                  <a:lnTo>
                    <a:pt x="2347" y="48079"/>
                  </a:lnTo>
                  <a:lnTo>
                    <a:pt x="2808" y="48121"/>
                  </a:lnTo>
                  <a:lnTo>
                    <a:pt x="3270" y="48247"/>
                  </a:lnTo>
                  <a:lnTo>
                    <a:pt x="3647" y="48457"/>
                  </a:lnTo>
                  <a:lnTo>
                    <a:pt x="4024" y="48750"/>
                  </a:lnTo>
                  <a:lnTo>
                    <a:pt x="4276" y="49085"/>
                  </a:lnTo>
                  <a:lnTo>
                    <a:pt x="4527" y="49505"/>
                  </a:lnTo>
                  <a:lnTo>
                    <a:pt x="4653" y="49924"/>
                  </a:lnTo>
                  <a:lnTo>
                    <a:pt x="4695" y="50385"/>
                  </a:lnTo>
                  <a:lnTo>
                    <a:pt x="4695" y="50385"/>
                  </a:lnTo>
                  <a:lnTo>
                    <a:pt x="4653" y="50846"/>
                  </a:lnTo>
                  <a:lnTo>
                    <a:pt x="4527" y="51307"/>
                  </a:lnTo>
                  <a:lnTo>
                    <a:pt x="4276" y="51684"/>
                  </a:lnTo>
                  <a:lnTo>
                    <a:pt x="4024" y="52061"/>
                  </a:lnTo>
                  <a:lnTo>
                    <a:pt x="3647" y="52313"/>
                  </a:lnTo>
                  <a:lnTo>
                    <a:pt x="3270" y="52523"/>
                  </a:lnTo>
                  <a:lnTo>
                    <a:pt x="2808" y="52690"/>
                  </a:lnTo>
                  <a:lnTo>
                    <a:pt x="2347" y="52732"/>
                  </a:lnTo>
                  <a:lnTo>
                    <a:pt x="2347" y="52732"/>
                  </a:lnTo>
                  <a:close/>
                  <a:moveTo>
                    <a:pt x="2347" y="40576"/>
                  </a:moveTo>
                  <a:lnTo>
                    <a:pt x="2347" y="40576"/>
                  </a:lnTo>
                  <a:lnTo>
                    <a:pt x="1886" y="40534"/>
                  </a:lnTo>
                  <a:lnTo>
                    <a:pt x="1425" y="40367"/>
                  </a:lnTo>
                  <a:lnTo>
                    <a:pt x="1048" y="40157"/>
                  </a:lnTo>
                  <a:lnTo>
                    <a:pt x="671" y="39864"/>
                  </a:lnTo>
                  <a:lnTo>
                    <a:pt x="419" y="39528"/>
                  </a:lnTo>
                  <a:lnTo>
                    <a:pt x="168" y="39151"/>
                  </a:lnTo>
                  <a:lnTo>
                    <a:pt x="42" y="38690"/>
                  </a:lnTo>
                  <a:lnTo>
                    <a:pt x="0" y="38229"/>
                  </a:lnTo>
                  <a:lnTo>
                    <a:pt x="0" y="38229"/>
                  </a:lnTo>
                  <a:lnTo>
                    <a:pt x="42" y="37768"/>
                  </a:lnTo>
                  <a:lnTo>
                    <a:pt x="168" y="37307"/>
                  </a:lnTo>
                  <a:lnTo>
                    <a:pt x="419" y="36929"/>
                  </a:lnTo>
                  <a:lnTo>
                    <a:pt x="671" y="36594"/>
                  </a:lnTo>
                  <a:lnTo>
                    <a:pt x="1048" y="36301"/>
                  </a:lnTo>
                  <a:lnTo>
                    <a:pt x="1425" y="36091"/>
                  </a:lnTo>
                  <a:lnTo>
                    <a:pt x="1886" y="35923"/>
                  </a:lnTo>
                  <a:lnTo>
                    <a:pt x="2347" y="35881"/>
                  </a:lnTo>
                  <a:lnTo>
                    <a:pt x="2347" y="35881"/>
                  </a:lnTo>
                  <a:lnTo>
                    <a:pt x="2808" y="35923"/>
                  </a:lnTo>
                  <a:lnTo>
                    <a:pt x="3270" y="36091"/>
                  </a:lnTo>
                  <a:lnTo>
                    <a:pt x="3647" y="36301"/>
                  </a:lnTo>
                  <a:lnTo>
                    <a:pt x="4024" y="36594"/>
                  </a:lnTo>
                  <a:lnTo>
                    <a:pt x="4276" y="36929"/>
                  </a:lnTo>
                  <a:lnTo>
                    <a:pt x="4527" y="37307"/>
                  </a:lnTo>
                  <a:lnTo>
                    <a:pt x="4653" y="37768"/>
                  </a:lnTo>
                  <a:lnTo>
                    <a:pt x="4695" y="38229"/>
                  </a:lnTo>
                  <a:lnTo>
                    <a:pt x="4695" y="38229"/>
                  </a:lnTo>
                  <a:lnTo>
                    <a:pt x="4653" y="38690"/>
                  </a:lnTo>
                  <a:lnTo>
                    <a:pt x="4527" y="39151"/>
                  </a:lnTo>
                  <a:lnTo>
                    <a:pt x="4276" y="39528"/>
                  </a:lnTo>
                  <a:lnTo>
                    <a:pt x="4024" y="39864"/>
                  </a:lnTo>
                  <a:lnTo>
                    <a:pt x="3647" y="40157"/>
                  </a:lnTo>
                  <a:lnTo>
                    <a:pt x="3270" y="40367"/>
                  </a:lnTo>
                  <a:lnTo>
                    <a:pt x="2808" y="40534"/>
                  </a:lnTo>
                  <a:lnTo>
                    <a:pt x="2347" y="40576"/>
                  </a:lnTo>
                  <a:lnTo>
                    <a:pt x="2347" y="40576"/>
                  </a:lnTo>
                  <a:close/>
                  <a:moveTo>
                    <a:pt x="2347" y="28672"/>
                  </a:moveTo>
                  <a:lnTo>
                    <a:pt x="2347" y="28672"/>
                  </a:lnTo>
                  <a:lnTo>
                    <a:pt x="1886" y="28630"/>
                  </a:lnTo>
                  <a:lnTo>
                    <a:pt x="1425" y="28504"/>
                  </a:lnTo>
                  <a:lnTo>
                    <a:pt x="1048" y="28294"/>
                  </a:lnTo>
                  <a:lnTo>
                    <a:pt x="671" y="28001"/>
                  </a:lnTo>
                  <a:lnTo>
                    <a:pt x="419" y="27666"/>
                  </a:lnTo>
                  <a:lnTo>
                    <a:pt x="168" y="27246"/>
                  </a:lnTo>
                  <a:lnTo>
                    <a:pt x="42" y="26827"/>
                  </a:lnTo>
                  <a:lnTo>
                    <a:pt x="0" y="26366"/>
                  </a:lnTo>
                  <a:lnTo>
                    <a:pt x="0" y="26366"/>
                  </a:lnTo>
                  <a:lnTo>
                    <a:pt x="42" y="25863"/>
                  </a:lnTo>
                  <a:lnTo>
                    <a:pt x="168" y="25444"/>
                  </a:lnTo>
                  <a:lnTo>
                    <a:pt x="419" y="25067"/>
                  </a:lnTo>
                  <a:lnTo>
                    <a:pt x="671" y="24690"/>
                  </a:lnTo>
                  <a:lnTo>
                    <a:pt x="1048" y="24396"/>
                  </a:lnTo>
                  <a:lnTo>
                    <a:pt x="1425" y="24186"/>
                  </a:lnTo>
                  <a:lnTo>
                    <a:pt x="1886" y="24061"/>
                  </a:lnTo>
                  <a:lnTo>
                    <a:pt x="2347" y="24019"/>
                  </a:lnTo>
                  <a:lnTo>
                    <a:pt x="2347" y="24019"/>
                  </a:lnTo>
                  <a:lnTo>
                    <a:pt x="2808" y="24061"/>
                  </a:lnTo>
                  <a:lnTo>
                    <a:pt x="3270" y="24186"/>
                  </a:lnTo>
                  <a:lnTo>
                    <a:pt x="3647" y="24396"/>
                  </a:lnTo>
                  <a:lnTo>
                    <a:pt x="4024" y="24690"/>
                  </a:lnTo>
                  <a:lnTo>
                    <a:pt x="4276" y="25067"/>
                  </a:lnTo>
                  <a:lnTo>
                    <a:pt x="4527" y="25444"/>
                  </a:lnTo>
                  <a:lnTo>
                    <a:pt x="4653" y="25863"/>
                  </a:lnTo>
                  <a:lnTo>
                    <a:pt x="4695" y="26366"/>
                  </a:lnTo>
                  <a:lnTo>
                    <a:pt x="4695" y="26366"/>
                  </a:lnTo>
                  <a:lnTo>
                    <a:pt x="4653" y="26827"/>
                  </a:lnTo>
                  <a:lnTo>
                    <a:pt x="4527" y="27246"/>
                  </a:lnTo>
                  <a:lnTo>
                    <a:pt x="4276" y="27666"/>
                  </a:lnTo>
                  <a:lnTo>
                    <a:pt x="4024" y="28001"/>
                  </a:lnTo>
                  <a:lnTo>
                    <a:pt x="3647" y="28294"/>
                  </a:lnTo>
                  <a:lnTo>
                    <a:pt x="3270" y="28504"/>
                  </a:lnTo>
                  <a:lnTo>
                    <a:pt x="2808" y="28630"/>
                  </a:lnTo>
                  <a:lnTo>
                    <a:pt x="2347" y="28672"/>
                  </a:lnTo>
                  <a:lnTo>
                    <a:pt x="2347" y="28672"/>
                  </a:lnTo>
                  <a:close/>
                  <a:moveTo>
                    <a:pt x="2347" y="16558"/>
                  </a:moveTo>
                  <a:lnTo>
                    <a:pt x="2347" y="16558"/>
                  </a:lnTo>
                  <a:lnTo>
                    <a:pt x="1886" y="16516"/>
                  </a:lnTo>
                  <a:lnTo>
                    <a:pt x="1425" y="16390"/>
                  </a:lnTo>
                  <a:lnTo>
                    <a:pt x="1048" y="16180"/>
                  </a:lnTo>
                  <a:lnTo>
                    <a:pt x="671" y="15887"/>
                  </a:lnTo>
                  <a:lnTo>
                    <a:pt x="419" y="15552"/>
                  </a:lnTo>
                  <a:lnTo>
                    <a:pt x="168" y="15132"/>
                  </a:lnTo>
                  <a:lnTo>
                    <a:pt x="42" y="14713"/>
                  </a:lnTo>
                  <a:lnTo>
                    <a:pt x="0" y="14252"/>
                  </a:lnTo>
                  <a:lnTo>
                    <a:pt x="0" y="14252"/>
                  </a:lnTo>
                  <a:lnTo>
                    <a:pt x="42" y="13749"/>
                  </a:lnTo>
                  <a:lnTo>
                    <a:pt x="168" y="13330"/>
                  </a:lnTo>
                  <a:lnTo>
                    <a:pt x="419" y="12911"/>
                  </a:lnTo>
                  <a:lnTo>
                    <a:pt x="671" y="12575"/>
                  </a:lnTo>
                  <a:lnTo>
                    <a:pt x="1048" y="12282"/>
                  </a:lnTo>
                  <a:lnTo>
                    <a:pt x="1425" y="12072"/>
                  </a:lnTo>
                  <a:lnTo>
                    <a:pt x="1886" y="11947"/>
                  </a:lnTo>
                  <a:lnTo>
                    <a:pt x="2347" y="11905"/>
                  </a:lnTo>
                  <a:lnTo>
                    <a:pt x="2347" y="11905"/>
                  </a:lnTo>
                  <a:lnTo>
                    <a:pt x="2808" y="11947"/>
                  </a:lnTo>
                  <a:lnTo>
                    <a:pt x="3270" y="12072"/>
                  </a:lnTo>
                  <a:lnTo>
                    <a:pt x="3647" y="12282"/>
                  </a:lnTo>
                  <a:lnTo>
                    <a:pt x="4024" y="12575"/>
                  </a:lnTo>
                  <a:lnTo>
                    <a:pt x="4276" y="12911"/>
                  </a:lnTo>
                  <a:lnTo>
                    <a:pt x="4527" y="13330"/>
                  </a:lnTo>
                  <a:lnTo>
                    <a:pt x="4653" y="13749"/>
                  </a:lnTo>
                  <a:lnTo>
                    <a:pt x="4695" y="14252"/>
                  </a:lnTo>
                  <a:lnTo>
                    <a:pt x="4695" y="14252"/>
                  </a:lnTo>
                  <a:lnTo>
                    <a:pt x="4653" y="14713"/>
                  </a:lnTo>
                  <a:lnTo>
                    <a:pt x="4527" y="15132"/>
                  </a:lnTo>
                  <a:lnTo>
                    <a:pt x="4276" y="15552"/>
                  </a:lnTo>
                  <a:lnTo>
                    <a:pt x="4024" y="15887"/>
                  </a:lnTo>
                  <a:lnTo>
                    <a:pt x="3647" y="16180"/>
                  </a:lnTo>
                  <a:lnTo>
                    <a:pt x="3270" y="16390"/>
                  </a:lnTo>
                  <a:lnTo>
                    <a:pt x="2808" y="16516"/>
                  </a:lnTo>
                  <a:lnTo>
                    <a:pt x="2347" y="16558"/>
                  </a:lnTo>
                  <a:lnTo>
                    <a:pt x="2347" y="16558"/>
                  </a:lnTo>
                  <a:close/>
                  <a:moveTo>
                    <a:pt x="2347" y="4695"/>
                  </a:moveTo>
                  <a:lnTo>
                    <a:pt x="2347" y="4695"/>
                  </a:lnTo>
                  <a:lnTo>
                    <a:pt x="1886" y="4653"/>
                  </a:lnTo>
                  <a:lnTo>
                    <a:pt x="1425" y="4485"/>
                  </a:lnTo>
                  <a:lnTo>
                    <a:pt x="1048" y="4276"/>
                  </a:lnTo>
                  <a:lnTo>
                    <a:pt x="671" y="4024"/>
                  </a:lnTo>
                  <a:lnTo>
                    <a:pt x="419" y="3647"/>
                  </a:lnTo>
                  <a:lnTo>
                    <a:pt x="168" y="3270"/>
                  </a:lnTo>
                  <a:lnTo>
                    <a:pt x="42" y="2809"/>
                  </a:lnTo>
                  <a:lnTo>
                    <a:pt x="0" y="2348"/>
                  </a:lnTo>
                  <a:lnTo>
                    <a:pt x="0" y="2348"/>
                  </a:lnTo>
                  <a:lnTo>
                    <a:pt x="42" y="1887"/>
                  </a:lnTo>
                  <a:lnTo>
                    <a:pt x="168" y="1467"/>
                  </a:lnTo>
                  <a:lnTo>
                    <a:pt x="419" y="1048"/>
                  </a:lnTo>
                  <a:lnTo>
                    <a:pt x="671" y="713"/>
                  </a:lnTo>
                  <a:lnTo>
                    <a:pt x="1048" y="419"/>
                  </a:lnTo>
                  <a:lnTo>
                    <a:pt x="1425" y="210"/>
                  </a:lnTo>
                  <a:lnTo>
                    <a:pt x="1886" y="84"/>
                  </a:lnTo>
                  <a:lnTo>
                    <a:pt x="2347" y="0"/>
                  </a:lnTo>
                  <a:lnTo>
                    <a:pt x="2347" y="0"/>
                  </a:lnTo>
                  <a:lnTo>
                    <a:pt x="2808" y="84"/>
                  </a:lnTo>
                  <a:lnTo>
                    <a:pt x="3270" y="210"/>
                  </a:lnTo>
                  <a:lnTo>
                    <a:pt x="3647" y="419"/>
                  </a:lnTo>
                  <a:lnTo>
                    <a:pt x="4024" y="713"/>
                  </a:lnTo>
                  <a:lnTo>
                    <a:pt x="4276" y="1048"/>
                  </a:lnTo>
                  <a:lnTo>
                    <a:pt x="4527" y="1467"/>
                  </a:lnTo>
                  <a:lnTo>
                    <a:pt x="4653" y="1887"/>
                  </a:lnTo>
                  <a:lnTo>
                    <a:pt x="4695" y="2348"/>
                  </a:lnTo>
                  <a:lnTo>
                    <a:pt x="4695" y="2348"/>
                  </a:lnTo>
                  <a:lnTo>
                    <a:pt x="4653" y="2809"/>
                  </a:lnTo>
                  <a:lnTo>
                    <a:pt x="4527" y="3270"/>
                  </a:lnTo>
                  <a:lnTo>
                    <a:pt x="4276" y="3647"/>
                  </a:lnTo>
                  <a:lnTo>
                    <a:pt x="4024" y="4024"/>
                  </a:lnTo>
                  <a:lnTo>
                    <a:pt x="3647" y="4276"/>
                  </a:lnTo>
                  <a:lnTo>
                    <a:pt x="3270" y="4485"/>
                  </a:lnTo>
                  <a:lnTo>
                    <a:pt x="2808" y="4653"/>
                  </a:lnTo>
                  <a:lnTo>
                    <a:pt x="2347" y="4695"/>
                  </a:lnTo>
                  <a:lnTo>
                    <a:pt x="2347" y="4695"/>
                  </a:lnTo>
                  <a:close/>
                  <a:moveTo>
                    <a:pt x="14587" y="59942"/>
                  </a:moveTo>
                  <a:lnTo>
                    <a:pt x="14587" y="59942"/>
                  </a:lnTo>
                  <a:lnTo>
                    <a:pt x="15090" y="59984"/>
                  </a:lnTo>
                  <a:lnTo>
                    <a:pt x="15509" y="60110"/>
                  </a:lnTo>
                  <a:lnTo>
                    <a:pt x="15929" y="60319"/>
                  </a:lnTo>
                  <a:lnTo>
                    <a:pt x="16264" y="60613"/>
                  </a:lnTo>
                  <a:lnTo>
                    <a:pt x="16557" y="60948"/>
                  </a:lnTo>
                  <a:lnTo>
                    <a:pt x="16767" y="61367"/>
                  </a:lnTo>
                  <a:lnTo>
                    <a:pt x="16893" y="61786"/>
                  </a:lnTo>
                  <a:lnTo>
                    <a:pt x="16935" y="62289"/>
                  </a:lnTo>
                  <a:lnTo>
                    <a:pt x="16935" y="62289"/>
                  </a:lnTo>
                  <a:lnTo>
                    <a:pt x="16893" y="62750"/>
                  </a:lnTo>
                  <a:lnTo>
                    <a:pt x="16767" y="63170"/>
                  </a:lnTo>
                  <a:lnTo>
                    <a:pt x="16557" y="63589"/>
                  </a:lnTo>
                  <a:lnTo>
                    <a:pt x="16264" y="63924"/>
                  </a:lnTo>
                  <a:lnTo>
                    <a:pt x="15929" y="64217"/>
                  </a:lnTo>
                  <a:lnTo>
                    <a:pt x="15509" y="64427"/>
                  </a:lnTo>
                  <a:lnTo>
                    <a:pt x="15090" y="64553"/>
                  </a:lnTo>
                  <a:lnTo>
                    <a:pt x="14587" y="64595"/>
                  </a:lnTo>
                  <a:lnTo>
                    <a:pt x="14587" y="64595"/>
                  </a:lnTo>
                  <a:lnTo>
                    <a:pt x="14126" y="64553"/>
                  </a:lnTo>
                  <a:lnTo>
                    <a:pt x="13707" y="64427"/>
                  </a:lnTo>
                  <a:lnTo>
                    <a:pt x="13288" y="64217"/>
                  </a:lnTo>
                  <a:lnTo>
                    <a:pt x="12952" y="63924"/>
                  </a:lnTo>
                  <a:lnTo>
                    <a:pt x="12659" y="63589"/>
                  </a:lnTo>
                  <a:lnTo>
                    <a:pt x="12449" y="63170"/>
                  </a:lnTo>
                  <a:lnTo>
                    <a:pt x="12324" y="62750"/>
                  </a:lnTo>
                  <a:lnTo>
                    <a:pt x="12240" y="62289"/>
                  </a:lnTo>
                  <a:lnTo>
                    <a:pt x="12240" y="62289"/>
                  </a:lnTo>
                  <a:lnTo>
                    <a:pt x="12324" y="61786"/>
                  </a:lnTo>
                  <a:lnTo>
                    <a:pt x="12449" y="61367"/>
                  </a:lnTo>
                  <a:lnTo>
                    <a:pt x="12659" y="60948"/>
                  </a:lnTo>
                  <a:lnTo>
                    <a:pt x="12952" y="60613"/>
                  </a:lnTo>
                  <a:lnTo>
                    <a:pt x="13288" y="60319"/>
                  </a:lnTo>
                  <a:lnTo>
                    <a:pt x="13707" y="60110"/>
                  </a:lnTo>
                  <a:lnTo>
                    <a:pt x="14126" y="59984"/>
                  </a:lnTo>
                  <a:lnTo>
                    <a:pt x="14587" y="59942"/>
                  </a:lnTo>
                  <a:lnTo>
                    <a:pt x="14587" y="599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9"/>
            <p:cNvGrpSpPr/>
            <p:nvPr/>
          </p:nvGrpSpPr>
          <p:grpSpPr>
            <a:xfrm rot="10800000">
              <a:off x="8090175" y="198900"/>
              <a:ext cx="681175" cy="681175"/>
              <a:chOff x="5506850" y="925175"/>
              <a:chExt cx="681175" cy="681175"/>
            </a:xfrm>
          </p:grpSpPr>
          <p:sp>
            <p:nvSpPr>
              <p:cNvPr id="97" name="Google Shape;97;p9"/>
              <p:cNvSpPr/>
              <p:nvPr/>
            </p:nvSpPr>
            <p:spPr>
              <a:xfrm>
                <a:off x="5848475" y="1267850"/>
                <a:ext cx="339550" cy="338500"/>
              </a:xfrm>
              <a:custGeom>
                <a:avLst/>
                <a:gdLst/>
                <a:ahLst/>
                <a:cxnLst/>
                <a:rect l="l" t="t" r="r" b="b"/>
                <a:pathLst>
                  <a:path w="13582" h="13540" extrusionOk="0">
                    <a:moveTo>
                      <a:pt x="1" y="1"/>
                    </a:moveTo>
                    <a:lnTo>
                      <a:pt x="1" y="13540"/>
                    </a:lnTo>
                    <a:lnTo>
                      <a:pt x="13582" y="13540"/>
                    </a:lnTo>
                    <a:lnTo>
                      <a:pt x="13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506850" y="925175"/>
                <a:ext cx="341650" cy="342700"/>
              </a:xfrm>
              <a:custGeom>
                <a:avLst/>
                <a:gdLst/>
                <a:ahLst/>
                <a:cxnLst/>
                <a:rect l="l" t="t" r="r" b="b"/>
                <a:pathLst>
                  <a:path w="13666" h="13708" extrusionOk="0">
                    <a:moveTo>
                      <a:pt x="1" y="1"/>
                    </a:moveTo>
                    <a:lnTo>
                      <a:pt x="1" y="13708"/>
                    </a:lnTo>
                    <a:lnTo>
                      <a:pt x="13666" y="13708"/>
                    </a:lnTo>
                    <a:lnTo>
                      <a:pt x="13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5506850" y="1264700"/>
                <a:ext cx="341650" cy="341650"/>
              </a:xfrm>
              <a:custGeom>
                <a:avLst/>
                <a:gdLst/>
                <a:ahLst/>
                <a:cxnLst/>
                <a:rect l="l" t="t" r="r" b="b"/>
                <a:pathLst>
                  <a:path w="13666" h="13666" extrusionOk="0">
                    <a:moveTo>
                      <a:pt x="1" y="1"/>
                    </a:moveTo>
                    <a:lnTo>
                      <a:pt x="1" y="13666"/>
                    </a:lnTo>
                    <a:lnTo>
                      <a:pt x="13666" y="13666"/>
                    </a:lnTo>
                    <a:lnTo>
                      <a:pt x="13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 name="Google Shape;100;p9"/>
          <p:cNvSpPr txBox="1">
            <a:spLocks noGrp="1"/>
          </p:cNvSpPr>
          <p:nvPr>
            <p:ph type="title"/>
          </p:nvPr>
        </p:nvSpPr>
        <p:spPr>
          <a:xfrm>
            <a:off x="3557875" y="1727613"/>
            <a:ext cx="4872900" cy="101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101" name="Google Shape;101;p9"/>
          <p:cNvSpPr txBox="1">
            <a:spLocks noGrp="1"/>
          </p:cNvSpPr>
          <p:nvPr>
            <p:ph type="subTitle" idx="1"/>
          </p:nvPr>
        </p:nvSpPr>
        <p:spPr>
          <a:xfrm>
            <a:off x="3557875" y="2744763"/>
            <a:ext cx="48729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70691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2"/>
        <p:cNvGrpSpPr/>
        <p:nvPr/>
      </p:nvGrpSpPr>
      <p:grpSpPr>
        <a:xfrm>
          <a:off x="0" y="0"/>
          <a:ext cx="0" cy="0"/>
          <a:chOff x="0" y="0"/>
          <a:chExt cx="0" cy="0"/>
        </a:xfrm>
      </p:grpSpPr>
      <p:sp>
        <p:nvSpPr>
          <p:cNvPr id="103" name="Google Shape;103;p10"/>
          <p:cNvSpPr>
            <a:spLocks noGrp="1"/>
          </p:cNvSpPr>
          <p:nvPr>
            <p:ph type="pic" idx="2"/>
          </p:nvPr>
        </p:nvSpPr>
        <p:spPr>
          <a:xfrm>
            <a:off x="0" y="0"/>
            <a:ext cx="9144000" cy="5143500"/>
          </a:xfrm>
          <a:prstGeom prst="rect">
            <a:avLst/>
          </a:prstGeom>
          <a:noFill/>
          <a:ln>
            <a:noFill/>
          </a:ln>
        </p:spPr>
      </p:sp>
      <p:sp>
        <p:nvSpPr>
          <p:cNvPr id="104" name="Google Shape;104;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707707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2pPr>
            <a:lvl3pPr lvl="2"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3pPr>
            <a:lvl4pPr lvl="3"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4pPr>
            <a:lvl5pPr lvl="4"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5pPr>
            <a:lvl6pPr lvl="5"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6pPr>
            <a:lvl7pPr lvl="6"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7pPr>
            <a:lvl8pPr lvl="7"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8pPr>
            <a:lvl9pPr lvl="8" algn="ctr"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3560112487"/>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 id="2147483697" r:id="rId26"/>
    <p:sldLayoutId id="2147483698" r:id="rId27"/>
    <p:sldLayoutId id="2147483699" r:id="rId28"/>
    <p:sldLayoutId id="2147483700" r:id="rId29"/>
    <p:sldLayoutId id="2147483701" r:id="rId30"/>
    <p:sldLayoutId id="2147483702" r:id="rId31"/>
    <p:sldLayoutId id="2147483703" r:id="rId32"/>
    <p:sldLayoutId id="2147483704" r:id="rId33"/>
    <p:sldLayoutId id="2147483705" r:id="rId34"/>
    <p:sldLayoutId id="2147483706" r:id="rId35"/>
  </p:sldLayoutIdLst>
  <mc:AlternateContent xmlns:mc="http://schemas.openxmlformats.org/markup-compatibility/2006" xmlns:p14="http://schemas.microsoft.com/office/powerpoint/2010/main">
    <mc:Choice Requires="p14">
      <p:transition spd="med" p14:dur="6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57"/>
        <p:cNvGrpSpPr/>
        <p:nvPr/>
      </p:nvGrpSpPr>
      <p:grpSpPr>
        <a:xfrm>
          <a:off x="0" y="0"/>
          <a:ext cx="0" cy="0"/>
          <a:chOff x="0" y="0"/>
          <a:chExt cx="0" cy="0"/>
        </a:xfrm>
      </p:grpSpPr>
      <p:sp>
        <p:nvSpPr>
          <p:cNvPr id="558" name="Google Shape;558;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559" name="Google Shape;559;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378537400"/>
      </p:ext>
    </p:extLst>
  </p:cSld>
  <p:clrMap bg1="lt1" tx1="dk1" bg2="dk2" tx2="lt2" accent1="accent1" accent2="accent2" accent3="accent3" accent4="accent4" accent5="accent5" accent6="accent6" hlink="hlink" folHlink="folHlink"/>
  <p:sldLayoutIdLst>
    <p:sldLayoutId id="2147483708" r:id="rId1"/>
    <p:sldLayoutId id="2147483709"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41"/>
        <p:cNvGrpSpPr/>
        <p:nvPr/>
      </p:nvGrpSpPr>
      <p:grpSpPr>
        <a:xfrm>
          <a:off x="0" y="0"/>
          <a:ext cx="0" cy="0"/>
          <a:chOff x="0" y="0"/>
          <a:chExt cx="0" cy="0"/>
        </a:xfrm>
      </p:grpSpPr>
      <p:sp>
        <p:nvSpPr>
          <p:cNvPr id="242" name="Google Shape;242;p24"/>
          <p:cNvSpPr txBox="1">
            <a:spLocks noGrp="1"/>
          </p:cNvSpPr>
          <p:nvPr>
            <p:ph type="ctrTitle"/>
          </p:nvPr>
        </p:nvSpPr>
        <p:spPr>
          <a:xfrm>
            <a:off x="554700" y="1794300"/>
            <a:ext cx="8034600" cy="15549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5900"/>
              <a:t>Depression Detection: </a:t>
            </a:r>
            <a:endParaRPr sz="5900"/>
          </a:p>
          <a:p>
            <a:pPr marL="0" lvl="0" indent="0" algn="ctr" rtl="0">
              <a:spcBef>
                <a:spcPts val="0"/>
              </a:spcBef>
              <a:spcAft>
                <a:spcPts val="0"/>
              </a:spcAft>
              <a:buNone/>
            </a:pPr>
            <a:r>
              <a:rPr lang="en"/>
              <a:t>Using AI/ML</a:t>
            </a:r>
            <a:endParaRPr/>
          </a:p>
        </p:txBody>
      </p:sp>
      <p:sp>
        <p:nvSpPr>
          <p:cNvPr id="243" name="Google Shape;243;p24"/>
          <p:cNvSpPr txBox="1"/>
          <p:nvPr/>
        </p:nvSpPr>
        <p:spPr>
          <a:xfrm>
            <a:off x="1035900" y="2702100"/>
            <a:ext cx="70722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a:solidFill>
                <a:schemeClr val="dk1"/>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3"/>
          <p:cNvSpPr txBox="1">
            <a:spLocks noGrp="1"/>
          </p:cNvSpPr>
          <p:nvPr>
            <p:ph type="title"/>
          </p:nvPr>
        </p:nvSpPr>
        <p:spPr>
          <a:xfrm>
            <a:off x="720000" y="266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Literature review</a:t>
            </a:r>
            <a:endParaRPr sz="2000"/>
          </a:p>
        </p:txBody>
      </p:sp>
      <p:graphicFrame>
        <p:nvGraphicFramePr>
          <p:cNvPr id="301" name="Google Shape;301;p33"/>
          <p:cNvGraphicFramePr/>
          <p:nvPr/>
        </p:nvGraphicFramePr>
        <p:xfrm>
          <a:off x="359525" y="572700"/>
          <a:ext cx="8424950" cy="3042920"/>
        </p:xfrm>
        <a:graphic>
          <a:graphicData uri="http://schemas.openxmlformats.org/drawingml/2006/table">
            <a:tbl>
              <a:tblPr>
                <a:noFill/>
                <a:tableStyleId>{F1080997-DE86-4C73-A085-85E369206F8B}</a:tableStyleId>
              </a:tblPr>
              <a:tblGrid>
                <a:gridCol w="956100">
                  <a:extLst>
                    <a:ext uri="{9D8B030D-6E8A-4147-A177-3AD203B41FA5}">
                      <a16:colId xmlns:a16="http://schemas.microsoft.com/office/drawing/2014/main" val="20000"/>
                    </a:ext>
                  </a:extLst>
                </a:gridCol>
                <a:gridCol w="798625">
                  <a:extLst>
                    <a:ext uri="{9D8B030D-6E8A-4147-A177-3AD203B41FA5}">
                      <a16:colId xmlns:a16="http://schemas.microsoft.com/office/drawing/2014/main" val="20001"/>
                    </a:ext>
                  </a:extLst>
                </a:gridCol>
                <a:gridCol w="1136075">
                  <a:extLst>
                    <a:ext uri="{9D8B030D-6E8A-4147-A177-3AD203B41FA5}">
                      <a16:colId xmlns:a16="http://schemas.microsoft.com/office/drawing/2014/main" val="20002"/>
                    </a:ext>
                  </a:extLst>
                </a:gridCol>
                <a:gridCol w="1017250">
                  <a:extLst>
                    <a:ext uri="{9D8B030D-6E8A-4147-A177-3AD203B41FA5}">
                      <a16:colId xmlns:a16="http://schemas.microsoft.com/office/drawing/2014/main" val="20003"/>
                    </a:ext>
                  </a:extLst>
                </a:gridCol>
                <a:gridCol w="1468625">
                  <a:extLst>
                    <a:ext uri="{9D8B030D-6E8A-4147-A177-3AD203B41FA5}">
                      <a16:colId xmlns:a16="http://schemas.microsoft.com/office/drawing/2014/main" val="20004"/>
                    </a:ext>
                  </a:extLst>
                </a:gridCol>
                <a:gridCol w="1451025">
                  <a:extLst>
                    <a:ext uri="{9D8B030D-6E8A-4147-A177-3AD203B41FA5}">
                      <a16:colId xmlns:a16="http://schemas.microsoft.com/office/drawing/2014/main" val="20005"/>
                    </a:ext>
                  </a:extLst>
                </a:gridCol>
                <a:gridCol w="1597250">
                  <a:extLst>
                    <a:ext uri="{9D8B030D-6E8A-4147-A177-3AD203B41FA5}">
                      <a16:colId xmlns:a16="http://schemas.microsoft.com/office/drawing/2014/main" val="20006"/>
                    </a:ext>
                  </a:extLst>
                </a:gridCol>
              </a:tblGrid>
              <a:tr h="223000">
                <a:tc>
                  <a:txBody>
                    <a:bodyPr/>
                    <a:lstStyle/>
                    <a:p>
                      <a:pPr marL="0" lvl="0" indent="0" algn="just" rtl="0">
                        <a:spcBef>
                          <a:spcPts val="0"/>
                        </a:spcBef>
                        <a:spcAft>
                          <a:spcPts val="0"/>
                        </a:spcAft>
                        <a:buNone/>
                      </a:pPr>
                      <a:r>
                        <a:rPr lang="en" sz="700" b="1" dirty="0">
                          <a:latin typeface="Times New Roman"/>
                          <a:ea typeface="Times New Roman"/>
                          <a:cs typeface="Times New Roman"/>
                          <a:sym typeface="Times New Roman"/>
                        </a:rPr>
                        <a:t>Title </a:t>
                      </a:r>
                      <a:endParaRPr sz="700" b="1" dirty="0">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Authors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Limitations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Algorithm</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Paper description</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Future scope</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Datasets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3000">
                <a:tc>
                  <a:txBody>
                    <a:bodyPr/>
                    <a:lstStyle/>
                    <a:p>
                      <a:pPr marL="0" lvl="0" indent="0" algn="just" rtl="0">
                        <a:spcBef>
                          <a:spcPts val="0"/>
                        </a:spcBef>
                        <a:spcAft>
                          <a:spcPts val="0"/>
                        </a:spcAft>
                        <a:buNone/>
                      </a:pPr>
                      <a:r>
                        <a:rPr lang="en" sz="800" dirty="0">
                          <a:latin typeface="Times New Roman"/>
                          <a:ea typeface="Times New Roman"/>
                          <a:cs typeface="Times New Roman"/>
                          <a:sym typeface="Times New Roman"/>
                        </a:rPr>
                        <a:t>Paper #7</a:t>
                      </a:r>
                      <a:endParaRPr sz="800" dirty="0">
                        <a:latin typeface="Times New Roman"/>
                        <a:ea typeface="Times New Roman"/>
                        <a:cs typeface="Times New Roman"/>
                        <a:sym typeface="Times New Roman"/>
                      </a:endParaRPr>
                    </a:p>
                    <a:p>
                      <a:pPr marL="0" lvl="0" indent="0" algn="just" rtl="0">
                        <a:spcBef>
                          <a:spcPts val="0"/>
                        </a:spcBef>
                        <a:spcAft>
                          <a:spcPts val="0"/>
                        </a:spcAft>
                        <a:buNone/>
                      </a:pPr>
                      <a:r>
                        <a:rPr lang="en" sz="800" dirty="0">
                          <a:latin typeface="Times New Roman"/>
                          <a:ea typeface="Times New Roman"/>
                          <a:cs typeface="Times New Roman"/>
                          <a:sym typeface="Times New Roman"/>
                        </a:rPr>
                        <a:t>Depression detection from social network data using machine learning techniques.</a:t>
                      </a:r>
                      <a:endParaRPr sz="800" dirty="0">
                        <a:latin typeface="Times New Roman"/>
                        <a:ea typeface="Times New Roman"/>
                        <a:cs typeface="Times New Roman"/>
                        <a:sym typeface="Times New Roman"/>
                      </a:endParaRPr>
                    </a:p>
                    <a:p>
                      <a:pPr marL="0" lvl="0" indent="0" algn="just" rtl="0">
                        <a:spcBef>
                          <a:spcPts val="0"/>
                        </a:spcBef>
                        <a:spcAft>
                          <a:spcPts val="0"/>
                        </a:spcAft>
                        <a:buNone/>
                      </a:pPr>
                      <a:r>
                        <a:rPr lang="en" sz="800" dirty="0">
                          <a:latin typeface="Times New Roman"/>
                          <a:ea typeface="Times New Roman"/>
                          <a:cs typeface="Times New Roman"/>
                          <a:sym typeface="Times New Roman"/>
                        </a:rPr>
                        <a:t>Published online 2020 Aug 27. </a:t>
                      </a:r>
                      <a:endParaRPr sz="800" dirty="0">
                        <a:latin typeface="Times New Roman"/>
                        <a:ea typeface="Times New Roman"/>
                        <a:cs typeface="Times New Roman"/>
                        <a:sym typeface="Times New Roman"/>
                      </a:endParaRPr>
                    </a:p>
                    <a:p>
                      <a:pPr marL="0" lvl="0" indent="0" algn="just" rtl="0">
                        <a:spcBef>
                          <a:spcPts val="0"/>
                        </a:spcBef>
                        <a:spcAft>
                          <a:spcPts val="0"/>
                        </a:spcAft>
                        <a:buNone/>
                      </a:pPr>
                      <a:endParaRPr sz="8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dirty="0">
                          <a:latin typeface="Times New Roman"/>
                          <a:ea typeface="Times New Roman"/>
                          <a:cs typeface="Times New Roman"/>
                          <a:sym typeface="Times New Roman"/>
                        </a:rPr>
                        <a:t>Md. Rafiqul Islam, Muhammad Ashad Kabir, Ashir Ahmed, Abu Raihan M. Kamal, Hua Wang, and Anwaar Ulhaq</a:t>
                      </a:r>
                      <a:endParaRPr sz="8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Reliance on LIWC may overlook nuanced linguistic cues.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Classifier performance may vary based on dataset size and composition.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Lack of real-time data collection limits dynamic insights.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Sole focus on linguistic features overlooks other potential indicators.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Subjective labeling of depression in the dataset may introduce bias.</a:t>
                      </a: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Support Vector Machine (SVM)</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Decision Tree (DT)</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Ensemble methods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k-Nearest Neighbor (kNN)</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This study focuses on analyzing Facebook data to detect factors indicative of depression among users. Various machine learning techniques are employed to address challenges such as defining depression, extracting relevant factors from comments, and understanding the relationship between these factors and attitudes toward depression. The research explores linguistic cues in user comments and evaluates the performance of classifiers like Decision Tree in detecting depression. The study underscores the significance of depression detection in mental health monitoring on social networks.</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solidFill>
                            <a:srgbClr val="111111"/>
                          </a:solidFill>
                          <a:latin typeface="Times New Roman"/>
                          <a:ea typeface="Times New Roman"/>
                          <a:cs typeface="Times New Roman"/>
                          <a:sym typeface="Times New Roman"/>
                        </a:rPr>
                        <a:t>In future work, we plan to use another technique to extract paraphrases from more types of emotional features. Also, we plan to use more dataset to verify our techniques efficiency and effectiveness. We are in agreement with the existing body of literature that suggests that more focused studies in depression analysis are needed. Although LIWC has more than 50 attributes, we took total of 21 attributes for detecting depression of Facebook users, the most significant attributes are found to be from emotional process factor.</a:t>
                      </a:r>
                      <a:endParaRPr sz="800">
                        <a:solidFill>
                          <a:srgbClr val="111111"/>
                        </a:solidFill>
                        <a:latin typeface="Times New Roman"/>
                        <a:ea typeface="Times New Roman"/>
                        <a:cs typeface="Times New Roman"/>
                        <a:sym typeface="Times New Roman"/>
                      </a:endParaRPr>
                    </a:p>
                    <a:p>
                      <a:pPr marL="0" lvl="0" indent="0" algn="just" rtl="0">
                        <a:spcBef>
                          <a:spcPts val="0"/>
                        </a:spcBef>
                        <a:spcAft>
                          <a:spcPts val="0"/>
                        </a:spcAft>
                        <a:buNone/>
                      </a:pPr>
                      <a:endParaRPr sz="800">
                        <a:solidFill>
                          <a:srgbClr val="11111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dirty="0">
                          <a:solidFill>
                            <a:srgbClr val="111111"/>
                          </a:solidFill>
                          <a:latin typeface="Times New Roman"/>
                          <a:ea typeface="Times New Roman"/>
                          <a:cs typeface="Times New Roman"/>
                          <a:sym typeface="Times New Roman"/>
                        </a:rPr>
                        <a:t>PubliclyAvailable Facebook Data: This dataset contains users' comments from bipolar, depression, and anxiety Facebook pages.</a:t>
                      </a:r>
                      <a:endParaRPr sz="800" dirty="0">
                        <a:solidFill>
                          <a:srgbClr val="11111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05"/>
        <p:cNvGrpSpPr/>
        <p:nvPr/>
      </p:nvGrpSpPr>
      <p:grpSpPr>
        <a:xfrm>
          <a:off x="0" y="0"/>
          <a:ext cx="0" cy="0"/>
          <a:chOff x="0" y="0"/>
          <a:chExt cx="0" cy="0"/>
        </a:xfrm>
      </p:grpSpPr>
      <p:sp>
        <p:nvSpPr>
          <p:cNvPr id="306" name="Google Shape;306;p34"/>
          <p:cNvSpPr txBox="1">
            <a:spLocks noGrp="1"/>
          </p:cNvSpPr>
          <p:nvPr>
            <p:ph type="title"/>
          </p:nvPr>
        </p:nvSpPr>
        <p:spPr>
          <a:xfrm>
            <a:off x="683175" y="338025"/>
            <a:ext cx="7704000" cy="5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a:t>Research Gap</a:t>
            </a:r>
            <a:endParaRPr sz="3100"/>
          </a:p>
        </p:txBody>
      </p:sp>
      <p:sp>
        <p:nvSpPr>
          <p:cNvPr id="307" name="Google Shape;307;p34"/>
          <p:cNvSpPr txBox="1"/>
          <p:nvPr/>
        </p:nvSpPr>
        <p:spPr>
          <a:xfrm>
            <a:off x="994800" y="1128600"/>
            <a:ext cx="7154400" cy="36327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endParaRPr sz="1000" dirty="0">
              <a:latin typeface="Spectral"/>
              <a:ea typeface="Spectral"/>
              <a:cs typeface="Spectral"/>
              <a:sym typeface="Spectral"/>
            </a:endParaRPr>
          </a:p>
          <a:p>
            <a:pPr marL="457200" lvl="0" indent="-292100" algn="just" rtl="0">
              <a:lnSpc>
                <a:spcPct val="100000"/>
              </a:lnSpc>
              <a:spcBef>
                <a:spcPts val="0"/>
              </a:spcBef>
              <a:spcAft>
                <a:spcPts val="0"/>
              </a:spcAft>
              <a:buSzPts val="1000"/>
              <a:buFont typeface="Spectral"/>
              <a:buChar char="●"/>
            </a:pPr>
            <a:r>
              <a:rPr lang="en" sz="1100" b="1" dirty="0">
                <a:latin typeface="Spectral"/>
                <a:ea typeface="Spectral"/>
                <a:cs typeface="Spectral"/>
                <a:sym typeface="Spectral"/>
              </a:rPr>
              <a:t>Data Limitations:</a:t>
            </a:r>
            <a:r>
              <a:rPr lang="en" sz="1100" dirty="0">
                <a:latin typeface="Spectral"/>
                <a:ea typeface="Spectral"/>
                <a:cs typeface="Spectral"/>
                <a:sym typeface="Spectral"/>
              </a:rPr>
              <a:t> Sometimes, the information we get on social media isn't very clear or accurate.For improving the quality of information and labeling conditions like depression, you could consider using natural language processing (NLP) algorithms.</a:t>
            </a:r>
            <a:endParaRPr sz="1100" dirty="0">
              <a:latin typeface="Spectral"/>
              <a:ea typeface="Spectral"/>
              <a:cs typeface="Spectral"/>
              <a:sym typeface="Spectral"/>
            </a:endParaRPr>
          </a:p>
          <a:p>
            <a:pPr marL="0" lvl="0" indent="0" algn="just" rtl="0">
              <a:lnSpc>
                <a:spcPct val="100000"/>
              </a:lnSpc>
              <a:spcBef>
                <a:spcPts val="0"/>
              </a:spcBef>
              <a:spcAft>
                <a:spcPts val="0"/>
              </a:spcAft>
              <a:buNone/>
            </a:pPr>
            <a:endParaRPr sz="1100" dirty="0">
              <a:latin typeface="Spectral"/>
              <a:ea typeface="Spectral"/>
              <a:cs typeface="Spectral"/>
              <a:sym typeface="Spectral"/>
            </a:endParaRPr>
          </a:p>
          <a:p>
            <a:pPr marL="457200" lvl="0" indent="-292100" algn="just" rtl="0">
              <a:lnSpc>
                <a:spcPct val="100000"/>
              </a:lnSpc>
              <a:spcBef>
                <a:spcPts val="0"/>
              </a:spcBef>
              <a:spcAft>
                <a:spcPts val="0"/>
              </a:spcAft>
              <a:buSzPts val="1000"/>
              <a:buFont typeface="Spectral"/>
              <a:buChar char="●"/>
            </a:pPr>
            <a:r>
              <a:rPr lang="en" sz="1000" b="1" dirty="0">
                <a:latin typeface="Spectral"/>
                <a:ea typeface="Spectral"/>
                <a:cs typeface="Spectral"/>
                <a:sym typeface="Spectral"/>
              </a:rPr>
              <a:t>Performance Variability</a:t>
            </a:r>
            <a:r>
              <a:rPr lang="en" sz="1000" dirty="0">
                <a:latin typeface="Spectral"/>
                <a:ea typeface="Spectral"/>
                <a:cs typeface="Spectral"/>
                <a:sym typeface="Spectral"/>
              </a:rPr>
              <a:t>: Keep an eye on how well your system performs and make sure it works well with all kinds of data. For handling performance variability, you might consider using Adaptive Learning Algorithms and Evolutionary Algorithms.</a:t>
            </a:r>
            <a:endParaRPr sz="1000" dirty="0">
              <a:latin typeface="Spectral"/>
              <a:ea typeface="Spectral"/>
              <a:cs typeface="Spectral"/>
              <a:sym typeface="Spectral"/>
            </a:endParaRPr>
          </a:p>
          <a:p>
            <a:pPr marL="0" lvl="0" indent="0" algn="just" rtl="0">
              <a:lnSpc>
                <a:spcPct val="100000"/>
              </a:lnSpc>
              <a:spcBef>
                <a:spcPts val="0"/>
              </a:spcBef>
              <a:spcAft>
                <a:spcPts val="0"/>
              </a:spcAft>
              <a:buNone/>
            </a:pPr>
            <a:endParaRPr sz="1000" dirty="0">
              <a:latin typeface="Spectral"/>
              <a:ea typeface="Spectral"/>
              <a:cs typeface="Spectral"/>
              <a:sym typeface="Spectral"/>
            </a:endParaRPr>
          </a:p>
          <a:p>
            <a:pPr marL="457200" lvl="0" indent="-292100" algn="just" rtl="0">
              <a:lnSpc>
                <a:spcPct val="100000"/>
              </a:lnSpc>
              <a:spcBef>
                <a:spcPts val="0"/>
              </a:spcBef>
              <a:spcAft>
                <a:spcPts val="0"/>
              </a:spcAft>
              <a:buSzPts val="1000"/>
              <a:buFont typeface="Spectral"/>
              <a:buChar char="●"/>
            </a:pPr>
            <a:r>
              <a:rPr lang="en" sz="1000" b="1" dirty="0">
                <a:latin typeface="Spectral"/>
                <a:ea typeface="Spectral"/>
                <a:cs typeface="Spectral"/>
                <a:sym typeface="Spectral"/>
              </a:rPr>
              <a:t>Feature Overlooking: </a:t>
            </a:r>
            <a:r>
              <a:rPr lang="en" sz="1000" dirty="0">
                <a:latin typeface="Spectral"/>
                <a:ea typeface="Spectral"/>
                <a:cs typeface="Spectral"/>
                <a:sym typeface="Spectral"/>
              </a:rPr>
              <a:t>Instead of only paying attention to how people talk or show their feelings, it's important to consider a broader set of information to understand mental health better. Algorithms like Support Vector Machines (SVM), Random Forests, or Neural Networks can be trained to better understand mental health.</a:t>
            </a:r>
            <a:endParaRPr sz="1000" dirty="0">
              <a:latin typeface="Spectral"/>
              <a:ea typeface="Spectral"/>
              <a:cs typeface="Spectral"/>
              <a:sym typeface="Spectral"/>
            </a:endParaRPr>
          </a:p>
          <a:p>
            <a:pPr marL="0" lvl="0" indent="0" algn="just" rtl="0">
              <a:lnSpc>
                <a:spcPct val="100000"/>
              </a:lnSpc>
              <a:spcBef>
                <a:spcPts val="0"/>
              </a:spcBef>
              <a:spcAft>
                <a:spcPts val="0"/>
              </a:spcAft>
              <a:buNone/>
            </a:pPr>
            <a:r>
              <a:rPr lang="en" sz="1000" dirty="0">
                <a:latin typeface="Spectral"/>
                <a:ea typeface="Spectral"/>
                <a:cs typeface="Spectral"/>
                <a:sym typeface="Spectral"/>
              </a:rPr>
              <a:t> </a:t>
            </a:r>
            <a:endParaRPr sz="1000" dirty="0">
              <a:latin typeface="Spectral"/>
              <a:ea typeface="Spectral"/>
              <a:cs typeface="Spectral"/>
              <a:sym typeface="Spectral"/>
            </a:endParaRPr>
          </a:p>
          <a:p>
            <a:pPr marL="0" lvl="0" indent="0" algn="just" rtl="0">
              <a:lnSpc>
                <a:spcPct val="100000"/>
              </a:lnSpc>
              <a:spcBef>
                <a:spcPts val="0"/>
              </a:spcBef>
              <a:spcAft>
                <a:spcPts val="0"/>
              </a:spcAft>
              <a:buNone/>
            </a:pPr>
            <a:endParaRPr sz="1000" dirty="0">
              <a:latin typeface="Spectral"/>
              <a:ea typeface="Spectral"/>
              <a:cs typeface="Spectral"/>
              <a:sym typeface="Spectral"/>
            </a:endParaRPr>
          </a:p>
          <a:p>
            <a:pPr marL="457200" lvl="0" indent="-292100" algn="just" rtl="0">
              <a:lnSpc>
                <a:spcPct val="100000"/>
              </a:lnSpc>
              <a:spcBef>
                <a:spcPts val="0"/>
              </a:spcBef>
              <a:spcAft>
                <a:spcPts val="0"/>
              </a:spcAft>
              <a:buSzPts val="1000"/>
              <a:buFont typeface="Spectral"/>
              <a:buChar char="●"/>
            </a:pPr>
            <a:r>
              <a:rPr lang="en" sz="1000" b="1" dirty="0">
                <a:latin typeface="Spectral"/>
                <a:ea typeface="Spectral"/>
                <a:cs typeface="Spectral"/>
                <a:sym typeface="Spectral"/>
              </a:rPr>
              <a:t>Limited Scope and Effectiveness: </a:t>
            </a:r>
            <a:r>
              <a:rPr lang="en" sz="1000" dirty="0">
                <a:latin typeface="Spectral"/>
                <a:ea typeface="Spectral"/>
                <a:cs typeface="Spectral"/>
                <a:sym typeface="Spectral"/>
              </a:rPr>
              <a:t>We can use a special computer program called an algorithm to teach the system about different emotions. RNNs, LSTMs, Sentiment Analysis  will help the system learn and recognize when someone is happy, sad, or feeling other emotions. </a:t>
            </a:r>
            <a:endParaRPr sz="1000" dirty="0">
              <a:latin typeface="Spectral"/>
              <a:ea typeface="Spectral"/>
              <a:cs typeface="Spectral"/>
              <a:sym typeface="Spectral"/>
            </a:endParaRPr>
          </a:p>
          <a:p>
            <a:pPr marL="0" lvl="0" indent="0" algn="just" rtl="0">
              <a:lnSpc>
                <a:spcPct val="100000"/>
              </a:lnSpc>
              <a:spcBef>
                <a:spcPts val="0"/>
              </a:spcBef>
              <a:spcAft>
                <a:spcPts val="0"/>
              </a:spcAft>
              <a:buNone/>
            </a:pPr>
            <a:endParaRPr sz="1000" dirty="0">
              <a:latin typeface="Spectral"/>
              <a:ea typeface="Spectral"/>
              <a:cs typeface="Spectral"/>
              <a:sym typeface="Spectral"/>
            </a:endParaRPr>
          </a:p>
          <a:p>
            <a:pPr marL="457200" lvl="0" indent="0" algn="just" rtl="0">
              <a:lnSpc>
                <a:spcPct val="100000"/>
              </a:lnSpc>
              <a:spcBef>
                <a:spcPts val="0"/>
              </a:spcBef>
              <a:spcAft>
                <a:spcPts val="0"/>
              </a:spcAft>
              <a:buNone/>
            </a:pPr>
            <a:endParaRPr sz="1000" dirty="0">
              <a:latin typeface="Spectral"/>
              <a:ea typeface="Spectral"/>
              <a:cs typeface="Spectral"/>
              <a:sym typeface="Spectral"/>
            </a:endParaRPr>
          </a:p>
          <a:p>
            <a:pPr marL="457200" lvl="0" indent="-292100" algn="just" rtl="0">
              <a:lnSpc>
                <a:spcPct val="100000"/>
              </a:lnSpc>
              <a:spcBef>
                <a:spcPts val="0"/>
              </a:spcBef>
              <a:spcAft>
                <a:spcPts val="0"/>
              </a:spcAft>
              <a:buSzPts val="1000"/>
              <a:buFont typeface="Spectral"/>
              <a:buChar char="●"/>
            </a:pPr>
            <a:r>
              <a:rPr lang="en" sz="1000" b="1" dirty="0">
                <a:latin typeface="Spectral"/>
                <a:ea typeface="Spectral"/>
                <a:cs typeface="Spectral"/>
                <a:sym typeface="Spectral"/>
              </a:rPr>
              <a:t>Difficulty in Handling Sarcasm and Irony:</a:t>
            </a:r>
            <a:r>
              <a:rPr lang="en" sz="1000" dirty="0">
                <a:latin typeface="Spectral"/>
                <a:ea typeface="Spectral"/>
                <a:cs typeface="Spectral"/>
                <a:sym typeface="Spectral"/>
              </a:rPr>
              <a:t> If  someone uses positive words but the context suggests something negative, it could be sarcasm.By teaching the computer these patterns, it can start to understand when people are using sarcasm and irony in text. By using NLP and Sentiment Analysis we can overcome on this.</a:t>
            </a:r>
            <a:endParaRPr sz="1000" b="1" dirty="0">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a:spLocks noGrp="1"/>
          </p:cNvSpPr>
          <p:nvPr>
            <p:ph type="title"/>
          </p:nvPr>
        </p:nvSpPr>
        <p:spPr>
          <a:xfrm>
            <a:off x="2473500" y="68375"/>
            <a:ext cx="4197000" cy="7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EXISTING SYSTEM</a:t>
            </a:r>
            <a:endParaRPr sz="3200"/>
          </a:p>
        </p:txBody>
      </p:sp>
      <p:pic>
        <p:nvPicPr>
          <p:cNvPr id="313" name="Google Shape;313;p35"/>
          <p:cNvPicPr preferRelativeResize="0"/>
          <p:nvPr/>
        </p:nvPicPr>
        <p:blipFill>
          <a:blip r:embed="rId3">
            <a:alphaModFix/>
          </a:blip>
          <a:stretch>
            <a:fillRect/>
          </a:stretch>
        </p:blipFill>
        <p:spPr>
          <a:xfrm>
            <a:off x="1577075" y="786575"/>
            <a:ext cx="5989850" cy="402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6"/>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a:t>PROPOSED SYSTEM ARCHITECTURE</a:t>
            </a:r>
            <a:endParaRPr sz="2700"/>
          </a:p>
        </p:txBody>
      </p:sp>
      <p:grpSp>
        <p:nvGrpSpPr>
          <p:cNvPr id="319" name="Google Shape;319;p36"/>
          <p:cNvGrpSpPr/>
          <p:nvPr/>
        </p:nvGrpSpPr>
        <p:grpSpPr>
          <a:xfrm>
            <a:off x="416850" y="1055850"/>
            <a:ext cx="8310300" cy="3994375"/>
            <a:chOff x="507575" y="1096500"/>
            <a:chExt cx="8310300" cy="3994375"/>
          </a:xfrm>
        </p:grpSpPr>
        <p:sp>
          <p:nvSpPr>
            <p:cNvPr id="320" name="Google Shape;320;p36"/>
            <p:cNvSpPr/>
            <p:nvPr/>
          </p:nvSpPr>
          <p:spPr>
            <a:xfrm>
              <a:off x="507575" y="1124875"/>
              <a:ext cx="8310300" cy="3966000"/>
            </a:xfrm>
            <a:prstGeom prst="rect">
              <a:avLst/>
            </a:prstGeom>
            <a:solidFill>
              <a:schemeClr val="accent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Spectral"/>
                <a:ea typeface="Spectral"/>
                <a:cs typeface="Spectral"/>
                <a:sym typeface="Spectral"/>
              </a:endParaRPr>
            </a:p>
          </p:txBody>
        </p:sp>
        <p:cxnSp>
          <p:nvCxnSpPr>
            <p:cNvPr id="321" name="Google Shape;321;p36"/>
            <p:cNvCxnSpPr>
              <a:stCxn id="322" idx="3"/>
              <a:endCxn id="323" idx="1"/>
            </p:cNvCxnSpPr>
            <p:nvPr/>
          </p:nvCxnSpPr>
          <p:spPr>
            <a:xfrm>
              <a:off x="1514350" y="1912750"/>
              <a:ext cx="384300" cy="7500"/>
            </a:xfrm>
            <a:prstGeom prst="straightConnector1">
              <a:avLst/>
            </a:prstGeom>
            <a:noFill/>
            <a:ln w="9525" cap="flat" cmpd="sng">
              <a:solidFill>
                <a:srgbClr val="FF0000"/>
              </a:solidFill>
              <a:prstDash val="dash"/>
              <a:round/>
              <a:headEnd type="none" w="med" len="med"/>
              <a:tailEnd type="triangle" w="med" len="med"/>
            </a:ln>
          </p:spPr>
        </p:cxnSp>
        <p:cxnSp>
          <p:nvCxnSpPr>
            <p:cNvPr id="324" name="Google Shape;324;p36"/>
            <p:cNvCxnSpPr>
              <a:stCxn id="325" idx="3"/>
              <a:endCxn id="326" idx="1"/>
            </p:cNvCxnSpPr>
            <p:nvPr/>
          </p:nvCxnSpPr>
          <p:spPr>
            <a:xfrm rot="10800000" flipH="1">
              <a:off x="1514350" y="2713275"/>
              <a:ext cx="314700" cy="11400"/>
            </a:xfrm>
            <a:prstGeom prst="straightConnector1">
              <a:avLst/>
            </a:prstGeom>
            <a:noFill/>
            <a:ln w="9525" cap="flat" cmpd="sng">
              <a:solidFill>
                <a:srgbClr val="FF9900"/>
              </a:solidFill>
              <a:prstDash val="dash"/>
              <a:round/>
              <a:headEnd type="none" w="med" len="med"/>
              <a:tailEnd type="triangle" w="med" len="med"/>
            </a:ln>
          </p:spPr>
        </p:cxnSp>
        <p:cxnSp>
          <p:nvCxnSpPr>
            <p:cNvPr id="327" name="Google Shape;327;p36"/>
            <p:cNvCxnSpPr>
              <a:stCxn id="328" idx="3"/>
              <a:endCxn id="329" idx="1"/>
            </p:cNvCxnSpPr>
            <p:nvPr/>
          </p:nvCxnSpPr>
          <p:spPr>
            <a:xfrm rot="10800000" flipH="1">
              <a:off x="1514350" y="3531188"/>
              <a:ext cx="384300" cy="5400"/>
            </a:xfrm>
            <a:prstGeom prst="straightConnector1">
              <a:avLst/>
            </a:prstGeom>
            <a:noFill/>
            <a:ln w="9525" cap="flat" cmpd="sng">
              <a:solidFill>
                <a:srgbClr val="0000FF"/>
              </a:solidFill>
              <a:prstDash val="dash"/>
              <a:round/>
              <a:headEnd type="none" w="med" len="med"/>
              <a:tailEnd type="triangle" w="med" len="med"/>
            </a:ln>
          </p:spPr>
        </p:cxnSp>
        <p:sp>
          <p:nvSpPr>
            <p:cNvPr id="322" name="Google Shape;322;p36"/>
            <p:cNvSpPr/>
            <p:nvPr/>
          </p:nvSpPr>
          <p:spPr>
            <a:xfrm>
              <a:off x="659950" y="1655950"/>
              <a:ext cx="854400" cy="513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pectral"/>
                  <a:ea typeface="Spectral"/>
                  <a:cs typeface="Spectral"/>
                  <a:sym typeface="Spectral"/>
                </a:rPr>
                <a:t>Image</a:t>
              </a:r>
              <a:endParaRPr>
                <a:latin typeface="Spectral"/>
                <a:ea typeface="Spectral"/>
                <a:cs typeface="Spectral"/>
                <a:sym typeface="Spectral"/>
              </a:endParaRPr>
            </a:p>
          </p:txBody>
        </p:sp>
        <p:sp>
          <p:nvSpPr>
            <p:cNvPr id="325" name="Google Shape;325;p36"/>
            <p:cNvSpPr/>
            <p:nvPr/>
          </p:nvSpPr>
          <p:spPr>
            <a:xfrm>
              <a:off x="659950" y="2467875"/>
              <a:ext cx="854400" cy="513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pectral"/>
                  <a:ea typeface="Spectral"/>
                  <a:cs typeface="Spectral"/>
                  <a:sym typeface="Spectral"/>
                </a:rPr>
                <a:t>Audio/Voice</a:t>
              </a:r>
              <a:endParaRPr>
                <a:latin typeface="Spectral"/>
                <a:ea typeface="Spectral"/>
                <a:cs typeface="Spectral"/>
                <a:sym typeface="Spectral"/>
              </a:endParaRPr>
            </a:p>
          </p:txBody>
        </p:sp>
        <p:sp>
          <p:nvSpPr>
            <p:cNvPr id="328" name="Google Shape;328;p36"/>
            <p:cNvSpPr/>
            <p:nvPr/>
          </p:nvSpPr>
          <p:spPr>
            <a:xfrm>
              <a:off x="659950" y="3279788"/>
              <a:ext cx="854400" cy="513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pectral"/>
                  <a:ea typeface="Spectral"/>
                  <a:cs typeface="Spectral"/>
                  <a:sym typeface="Spectral"/>
                </a:rPr>
                <a:t>Text</a:t>
              </a:r>
              <a:endParaRPr>
                <a:latin typeface="Spectral"/>
                <a:ea typeface="Spectral"/>
                <a:cs typeface="Spectral"/>
                <a:sym typeface="Spectral"/>
              </a:endParaRPr>
            </a:p>
          </p:txBody>
        </p:sp>
        <p:sp>
          <p:nvSpPr>
            <p:cNvPr id="330" name="Google Shape;330;p36"/>
            <p:cNvSpPr/>
            <p:nvPr/>
          </p:nvSpPr>
          <p:spPr>
            <a:xfrm>
              <a:off x="1898650" y="1659700"/>
              <a:ext cx="1878300" cy="513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Spectral"/>
                  <a:ea typeface="Spectral"/>
                  <a:cs typeface="Spectral"/>
                  <a:sym typeface="Spectral"/>
                </a:rPr>
                <a:t>CNN </a:t>
              </a:r>
              <a:r>
                <a:rPr lang="en" sz="1000">
                  <a:latin typeface="Spectral"/>
                  <a:ea typeface="Spectral"/>
                  <a:cs typeface="Spectral"/>
                  <a:sym typeface="Spectral"/>
                </a:rPr>
                <a:t>(Convolutional Neural Network) layers, </a:t>
              </a:r>
              <a:r>
                <a:rPr lang="en" sz="1000" b="1">
                  <a:latin typeface="Spectral"/>
                  <a:ea typeface="Spectral"/>
                  <a:cs typeface="Spectral"/>
                  <a:sym typeface="Spectral"/>
                </a:rPr>
                <a:t>Transfer Learning</a:t>
              </a:r>
              <a:endParaRPr sz="1000" b="1">
                <a:latin typeface="Spectral"/>
                <a:ea typeface="Spectral"/>
                <a:cs typeface="Spectral"/>
                <a:sym typeface="Spectral"/>
              </a:endParaRPr>
            </a:p>
          </p:txBody>
        </p:sp>
        <p:sp>
          <p:nvSpPr>
            <p:cNvPr id="326" name="Google Shape;326;p36"/>
            <p:cNvSpPr/>
            <p:nvPr/>
          </p:nvSpPr>
          <p:spPr>
            <a:xfrm>
              <a:off x="1829163" y="2456325"/>
              <a:ext cx="1940400" cy="513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Spectral"/>
                  <a:ea typeface="Spectral"/>
                  <a:cs typeface="Spectral"/>
                  <a:sym typeface="Spectral"/>
                </a:rPr>
                <a:t>MFCCs </a:t>
              </a:r>
              <a:r>
                <a:rPr lang="en" sz="1100">
                  <a:latin typeface="Spectral"/>
                  <a:ea typeface="Spectral"/>
                  <a:cs typeface="Spectral"/>
                  <a:sym typeface="Spectral"/>
                </a:rPr>
                <a:t>-&gt; Support Vector Machine (</a:t>
              </a:r>
              <a:r>
                <a:rPr lang="en" sz="1100" b="1">
                  <a:latin typeface="Spectral"/>
                  <a:ea typeface="Spectral"/>
                  <a:cs typeface="Spectral"/>
                  <a:sym typeface="Spectral"/>
                </a:rPr>
                <a:t>SVM</a:t>
              </a:r>
              <a:r>
                <a:rPr lang="en" sz="1100">
                  <a:latin typeface="Spectral"/>
                  <a:ea typeface="Spectral"/>
                  <a:cs typeface="Spectral"/>
                  <a:sym typeface="Spectral"/>
                </a:rPr>
                <a:t>)/Decision Tree, </a:t>
              </a:r>
              <a:r>
                <a:rPr lang="en" sz="1100" b="1">
                  <a:latin typeface="Spectral"/>
                  <a:ea typeface="Spectral"/>
                  <a:cs typeface="Spectral"/>
                  <a:sym typeface="Spectral"/>
                </a:rPr>
                <a:t>kNN</a:t>
              </a:r>
              <a:r>
                <a:rPr lang="en" sz="1100">
                  <a:latin typeface="Spectral"/>
                  <a:ea typeface="Spectral"/>
                  <a:cs typeface="Spectral"/>
                  <a:sym typeface="Spectral"/>
                </a:rPr>
                <a:t>, Ensembling.</a:t>
              </a:r>
              <a:endParaRPr sz="1100">
                <a:latin typeface="Spectral"/>
                <a:ea typeface="Spectral"/>
                <a:cs typeface="Spectral"/>
                <a:sym typeface="Spectral"/>
              </a:endParaRPr>
            </a:p>
          </p:txBody>
        </p:sp>
        <p:sp>
          <p:nvSpPr>
            <p:cNvPr id="329" name="Google Shape;329;p36"/>
            <p:cNvSpPr/>
            <p:nvPr/>
          </p:nvSpPr>
          <p:spPr>
            <a:xfrm>
              <a:off x="1898650" y="3187938"/>
              <a:ext cx="2010600" cy="6864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Spectral"/>
                  <a:ea typeface="Spectral"/>
                  <a:cs typeface="Spectral"/>
                  <a:sym typeface="Spectral"/>
                </a:rPr>
                <a:t>BiLSTM</a:t>
              </a:r>
              <a:r>
                <a:rPr lang="en" sz="900">
                  <a:latin typeface="Spectral"/>
                  <a:ea typeface="Spectral"/>
                  <a:cs typeface="Spectral"/>
                  <a:sym typeface="Spectral"/>
                </a:rPr>
                <a:t>, Term Frequency-Inverse Document Frequency </a:t>
              </a:r>
              <a:r>
                <a:rPr lang="en" sz="900" b="1">
                  <a:latin typeface="Spectral"/>
                  <a:ea typeface="Spectral"/>
                  <a:cs typeface="Spectral"/>
                  <a:sym typeface="Spectral"/>
                </a:rPr>
                <a:t>(TF-IDF)</a:t>
              </a:r>
              <a:r>
                <a:rPr lang="en" sz="900">
                  <a:latin typeface="Spectral"/>
                  <a:ea typeface="Spectral"/>
                  <a:cs typeface="Spectral"/>
                  <a:sym typeface="Spectral"/>
                </a:rPr>
                <a:t>, </a:t>
              </a:r>
              <a:r>
                <a:rPr lang="en" sz="900" b="1">
                  <a:latin typeface="Spectral"/>
                  <a:ea typeface="Spectral"/>
                  <a:cs typeface="Spectral"/>
                  <a:sym typeface="Spectral"/>
                </a:rPr>
                <a:t>Word2Vec</a:t>
              </a:r>
              <a:r>
                <a:rPr lang="en" sz="900">
                  <a:latin typeface="Spectral"/>
                  <a:ea typeface="Spectral"/>
                  <a:cs typeface="Spectral"/>
                  <a:sym typeface="Spectral"/>
                </a:rPr>
                <a:t>, </a:t>
              </a:r>
              <a:r>
                <a:rPr lang="en" sz="900" b="1">
                  <a:latin typeface="Spectral"/>
                  <a:ea typeface="Spectral"/>
                  <a:cs typeface="Spectral"/>
                  <a:sym typeface="Spectral"/>
                </a:rPr>
                <a:t>Naïve Bayes</a:t>
              </a:r>
              <a:r>
                <a:rPr lang="en" sz="900">
                  <a:latin typeface="Spectral"/>
                  <a:ea typeface="Spectral"/>
                  <a:cs typeface="Spectral"/>
                  <a:sym typeface="Spectral"/>
                </a:rPr>
                <a:t> / </a:t>
              </a:r>
              <a:r>
                <a:rPr lang="en" sz="900" b="1">
                  <a:latin typeface="Spectral"/>
                  <a:ea typeface="Spectral"/>
                  <a:cs typeface="Spectral"/>
                  <a:sym typeface="Spectral"/>
                </a:rPr>
                <a:t>Logistic Regression.</a:t>
              </a:r>
              <a:endParaRPr sz="900" b="1">
                <a:latin typeface="Spectral"/>
                <a:ea typeface="Spectral"/>
                <a:cs typeface="Spectral"/>
                <a:sym typeface="Spectral"/>
              </a:endParaRPr>
            </a:p>
          </p:txBody>
        </p:sp>
        <p:cxnSp>
          <p:nvCxnSpPr>
            <p:cNvPr id="331" name="Google Shape;331;p36"/>
            <p:cNvCxnSpPr>
              <a:stCxn id="332" idx="3"/>
              <a:endCxn id="333" idx="1"/>
            </p:cNvCxnSpPr>
            <p:nvPr/>
          </p:nvCxnSpPr>
          <p:spPr>
            <a:xfrm>
              <a:off x="1514350" y="4471825"/>
              <a:ext cx="382200" cy="2400"/>
            </a:xfrm>
            <a:prstGeom prst="straightConnector1">
              <a:avLst/>
            </a:prstGeom>
            <a:noFill/>
            <a:ln w="9525" cap="flat" cmpd="sng">
              <a:solidFill>
                <a:srgbClr val="00FF00"/>
              </a:solidFill>
              <a:prstDash val="dash"/>
              <a:round/>
              <a:headEnd type="none" w="med" len="med"/>
              <a:tailEnd type="triangle" w="med" len="med"/>
            </a:ln>
          </p:spPr>
        </p:cxnSp>
        <p:sp>
          <p:nvSpPr>
            <p:cNvPr id="332" name="Google Shape;332;p36"/>
            <p:cNvSpPr/>
            <p:nvPr/>
          </p:nvSpPr>
          <p:spPr>
            <a:xfrm>
              <a:off x="659950" y="4215025"/>
              <a:ext cx="854400" cy="513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pectral"/>
                  <a:ea typeface="Spectral"/>
                  <a:cs typeface="Spectral"/>
                  <a:sym typeface="Spectral"/>
                </a:rPr>
                <a:t>Video</a:t>
              </a:r>
              <a:endParaRPr>
                <a:latin typeface="Spectral"/>
                <a:ea typeface="Spectral"/>
                <a:cs typeface="Spectral"/>
                <a:sym typeface="Spectral"/>
              </a:endParaRPr>
            </a:p>
          </p:txBody>
        </p:sp>
        <p:sp>
          <p:nvSpPr>
            <p:cNvPr id="333" name="Google Shape;333;p36"/>
            <p:cNvSpPr/>
            <p:nvPr/>
          </p:nvSpPr>
          <p:spPr>
            <a:xfrm>
              <a:off x="1896525" y="4092350"/>
              <a:ext cx="1940400" cy="763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Spectral"/>
                  <a:ea typeface="Spectral"/>
                  <a:cs typeface="Spectral"/>
                  <a:sym typeface="Spectral"/>
                </a:rPr>
                <a:t>CNN, LSTM, </a:t>
              </a:r>
              <a:r>
                <a:rPr lang="en" sz="900" b="1">
                  <a:latin typeface="Spectral"/>
                  <a:ea typeface="Spectral"/>
                  <a:cs typeface="Spectral"/>
                  <a:sym typeface="Spectral"/>
                </a:rPr>
                <a:t>Fisher Vector algorithm</a:t>
              </a:r>
              <a:r>
                <a:rPr lang="en" sz="900">
                  <a:latin typeface="Spectral"/>
                  <a:ea typeface="Spectral"/>
                  <a:cs typeface="Spectral"/>
                  <a:sym typeface="Spectral"/>
                </a:rPr>
                <a:t> or Local Binary Pattern (</a:t>
              </a:r>
              <a:r>
                <a:rPr lang="en" sz="900" b="1">
                  <a:latin typeface="Spectral"/>
                  <a:ea typeface="Spectral"/>
                  <a:cs typeface="Spectral"/>
                  <a:sym typeface="Spectral"/>
                </a:rPr>
                <a:t>LBP</a:t>
              </a:r>
              <a:r>
                <a:rPr lang="en" sz="900">
                  <a:latin typeface="Spectral"/>
                  <a:ea typeface="Spectral"/>
                  <a:cs typeface="Spectral"/>
                  <a:sym typeface="Spectral"/>
                </a:rPr>
                <a:t>), Deep Convolutional Neural Networks </a:t>
              </a:r>
              <a:r>
                <a:rPr lang="en" sz="900" b="1">
                  <a:latin typeface="Spectral"/>
                  <a:ea typeface="Spectral"/>
                  <a:cs typeface="Spectral"/>
                  <a:sym typeface="Spectral"/>
                </a:rPr>
                <a:t>(D-CNN).</a:t>
              </a:r>
              <a:endParaRPr sz="900" b="1">
                <a:latin typeface="Spectral"/>
                <a:ea typeface="Spectral"/>
                <a:cs typeface="Spectral"/>
                <a:sym typeface="Spectral"/>
              </a:endParaRPr>
            </a:p>
          </p:txBody>
        </p:sp>
        <p:sp>
          <p:nvSpPr>
            <p:cNvPr id="334" name="Google Shape;334;p36"/>
            <p:cNvSpPr txBox="1"/>
            <p:nvPr/>
          </p:nvSpPr>
          <p:spPr>
            <a:xfrm>
              <a:off x="669250" y="1096500"/>
              <a:ext cx="835800" cy="3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pectral"/>
                  <a:ea typeface="Spectral"/>
                  <a:cs typeface="Spectral"/>
                  <a:sym typeface="Spectral"/>
                </a:rPr>
                <a:t>Datasets</a:t>
              </a:r>
              <a:endParaRPr sz="1200">
                <a:solidFill>
                  <a:schemeClr val="dk1"/>
                </a:solidFill>
                <a:latin typeface="Spectral"/>
                <a:ea typeface="Spectral"/>
                <a:cs typeface="Spectral"/>
                <a:sym typeface="Spectral"/>
              </a:endParaRPr>
            </a:p>
          </p:txBody>
        </p:sp>
        <p:sp>
          <p:nvSpPr>
            <p:cNvPr id="335" name="Google Shape;335;p36"/>
            <p:cNvSpPr/>
            <p:nvPr/>
          </p:nvSpPr>
          <p:spPr>
            <a:xfrm>
              <a:off x="4144725" y="2684650"/>
              <a:ext cx="1402800" cy="1189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Spectral"/>
                  <a:ea typeface="Spectral"/>
                  <a:cs typeface="Spectral"/>
                  <a:sym typeface="Spectral"/>
                </a:rPr>
                <a:t>Integrate features, using </a:t>
              </a:r>
              <a:r>
                <a:rPr lang="en" sz="1000" b="1">
                  <a:latin typeface="Spectral"/>
                  <a:ea typeface="Spectral"/>
                  <a:cs typeface="Spectral"/>
                  <a:sym typeface="Spectral"/>
                </a:rPr>
                <a:t>Multimodal fusion techniques</a:t>
              </a:r>
              <a:endParaRPr sz="1000" b="1">
                <a:latin typeface="Spectral"/>
                <a:ea typeface="Spectral"/>
                <a:cs typeface="Spectral"/>
                <a:sym typeface="Spectral"/>
              </a:endParaRPr>
            </a:p>
          </p:txBody>
        </p:sp>
        <p:cxnSp>
          <p:nvCxnSpPr>
            <p:cNvPr id="336" name="Google Shape;336;p36"/>
            <p:cNvCxnSpPr>
              <a:stCxn id="330" idx="3"/>
              <a:endCxn id="335" idx="0"/>
            </p:cNvCxnSpPr>
            <p:nvPr/>
          </p:nvCxnSpPr>
          <p:spPr>
            <a:xfrm>
              <a:off x="3776950" y="1916500"/>
              <a:ext cx="1069200" cy="768300"/>
            </a:xfrm>
            <a:prstGeom prst="bentConnector2">
              <a:avLst/>
            </a:prstGeom>
            <a:noFill/>
            <a:ln w="9525" cap="flat" cmpd="sng">
              <a:solidFill>
                <a:srgbClr val="FF0000"/>
              </a:solidFill>
              <a:prstDash val="dash"/>
              <a:round/>
              <a:headEnd type="none" w="med" len="med"/>
              <a:tailEnd type="triangle" w="med" len="med"/>
            </a:ln>
          </p:spPr>
        </p:cxnSp>
        <p:cxnSp>
          <p:nvCxnSpPr>
            <p:cNvPr id="337" name="Google Shape;337;p36"/>
            <p:cNvCxnSpPr>
              <a:stCxn id="326" idx="3"/>
              <a:endCxn id="335" idx="1"/>
            </p:cNvCxnSpPr>
            <p:nvPr/>
          </p:nvCxnSpPr>
          <p:spPr>
            <a:xfrm>
              <a:off x="3769563" y="2713125"/>
              <a:ext cx="375300" cy="566400"/>
            </a:xfrm>
            <a:prstGeom prst="bentConnector3">
              <a:avLst>
                <a:gd name="adj1" fmla="val 49982"/>
              </a:avLst>
            </a:prstGeom>
            <a:noFill/>
            <a:ln w="9525" cap="flat" cmpd="sng">
              <a:solidFill>
                <a:srgbClr val="FFC800"/>
              </a:solidFill>
              <a:prstDash val="dash"/>
              <a:round/>
              <a:headEnd type="none" w="med" len="med"/>
              <a:tailEnd type="triangle" w="med" len="med"/>
            </a:ln>
          </p:spPr>
        </p:cxnSp>
        <p:cxnSp>
          <p:nvCxnSpPr>
            <p:cNvPr id="338" name="Google Shape;338;p36"/>
            <p:cNvCxnSpPr>
              <a:stCxn id="329" idx="3"/>
              <a:endCxn id="335" idx="1"/>
            </p:cNvCxnSpPr>
            <p:nvPr/>
          </p:nvCxnSpPr>
          <p:spPr>
            <a:xfrm rot="10800000" flipH="1">
              <a:off x="3909250" y="3279438"/>
              <a:ext cx="235500" cy="251700"/>
            </a:xfrm>
            <a:prstGeom prst="bentConnector3">
              <a:avLst>
                <a:gd name="adj1" fmla="val 49995"/>
              </a:avLst>
            </a:prstGeom>
            <a:noFill/>
            <a:ln w="9525" cap="flat" cmpd="sng">
              <a:solidFill>
                <a:srgbClr val="0000FF"/>
              </a:solidFill>
              <a:prstDash val="dash"/>
              <a:round/>
              <a:headEnd type="none" w="med" len="med"/>
              <a:tailEnd type="triangle" w="med" len="med"/>
            </a:ln>
          </p:spPr>
        </p:cxnSp>
        <p:cxnSp>
          <p:nvCxnSpPr>
            <p:cNvPr id="339" name="Google Shape;339;p36"/>
            <p:cNvCxnSpPr>
              <a:stCxn id="333" idx="3"/>
              <a:endCxn id="335" idx="2"/>
            </p:cNvCxnSpPr>
            <p:nvPr/>
          </p:nvCxnSpPr>
          <p:spPr>
            <a:xfrm rot="10800000" flipH="1">
              <a:off x="3836925" y="3874550"/>
              <a:ext cx="1009200" cy="599700"/>
            </a:xfrm>
            <a:prstGeom prst="bentConnector2">
              <a:avLst/>
            </a:prstGeom>
            <a:noFill/>
            <a:ln w="9525" cap="flat" cmpd="sng">
              <a:solidFill>
                <a:srgbClr val="00FF00"/>
              </a:solidFill>
              <a:prstDash val="dash"/>
              <a:round/>
              <a:headEnd type="none" w="med" len="med"/>
              <a:tailEnd type="triangle" w="med" len="med"/>
            </a:ln>
          </p:spPr>
        </p:cxnSp>
        <p:cxnSp>
          <p:nvCxnSpPr>
            <p:cNvPr id="340" name="Google Shape;340;p36"/>
            <p:cNvCxnSpPr>
              <a:stCxn id="334" idx="2"/>
              <a:endCxn id="322" idx="0"/>
            </p:cNvCxnSpPr>
            <p:nvPr/>
          </p:nvCxnSpPr>
          <p:spPr>
            <a:xfrm>
              <a:off x="1087150" y="1397400"/>
              <a:ext cx="0" cy="258600"/>
            </a:xfrm>
            <a:prstGeom prst="straightConnector1">
              <a:avLst/>
            </a:prstGeom>
            <a:noFill/>
            <a:ln w="9525" cap="flat" cmpd="sng">
              <a:solidFill>
                <a:schemeClr val="dk2"/>
              </a:solidFill>
              <a:prstDash val="solid"/>
              <a:round/>
              <a:headEnd type="none" w="med" len="med"/>
              <a:tailEnd type="triangle" w="med" len="med"/>
            </a:ln>
          </p:spPr>
        </p:cxnSp>
        <p:sp>
          <p:nvSpPr>
            <p:cNvPr id="341" name="Google Shape;341;p36"/>
            <p:cNvSpPr/>
            <p:nvPr/>
          </p:nvSpPr>
          <p:spPr>
            <a:xfrm>
              <a:off x="5783000" y="1659700"/>
              <a:ext cx="1431600" cy="6864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latin typeface="Spectral"/>
                  <a:ea typeface="Spectral"/>
                  <a:cs typeface="Spectral"/>
                  <a:sym typeface="Spectral"/>
                </a:rPr>
                <a:t>Early fusion</a:t>
              </a:r>
              <a:r>
                <a:rPr lang="en" sz="900">
                  <a:latin typeface="Spectral"/>
                  <a:ea typeface="Spectral"/>
                  <a:cs typeface="Spectral"/>
                  <a:sym typeface="Spectral"/>
                </a:rPr>
                <a:t> : Combine modalities' features before classification for analysis.</a:t>
              </a:r>
              <a:endParaRPr sz="900" b="1">
                <a:latin typeface="Spectral"/>
                <a:ea typeface="Spectral"/>
                <a:cs typeface="Spectral"/>
                <a:sym typeface="Spectral"/>
              </a:endParaRPr>
            </a:p>
          </p:txBody>
        </p:sp>
        <p:sp>
          <p:nvSpPr>
            <p:cNvPr id="342" name="Google Shape;342;p36"/>
            <p:cNvSpPr/>
            <p:nvPr/>
          </p:nvSpPr>
          <p:spPr>
            <a:xfrm>
              <a:off x="5811500" y="2877988"/>
              <a:ext cx="1374600" cy="7452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latin typeface="Spectral"/>
                  <a:ea typeface="Spectral"/>
                  <a:cs typeface="Spectral"/>
                  <a:sym typeface="Spectral"/>
                </a:rPr>
                <a:t>Late fusion</a:t>
              </a:r>
              <a:r>
                <a:rPr lang="en" sz="900">
                  <a:latin typeface="Spectral"/>
                  <a:ea typeface="Spectral"/>
                  <a:cs typeface="Spectral"/>
                  <a:sym typeface="Spectral"/>
                </a:rPr>
                <a:t> : Train separate classifiers per modality, then combine predictions.</a:t>
              </a:r>
              <a:endParaRPr sz="900" b="1">
                <a:latin typeface="Spectral"/>
                <a:ea typeface="Spectral"/>
                <a:cs typeface="Spectral"/>
                <a:sym typeface="Spectral"/>
              </a:endParaRPr>
            </a:p>
          </p:txBody>
        </p:sp>
        <p:sp>
          <p:nvSpPr>
            <p:cNvPr id="343" name="Google Shape;343;p36"/>
            <p:cNvSpPr/>
            <p:nvPr/>
          </p:nvSpPr>
          <p:spPr>
            <a:xfrm>
              <a:off x="5811500" y="4099225"/>
              <a:ext cx="1374600" cy="7452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latin typeface="Spectral"/>
                  <a:ea typeface="Spectral"/>
                  <a:cs typeface="Spectral"/>
                  <a:sym typeface="Spectral"/>
                </a:rPr>
                <a:t>Decision-Level Fusion</a:t>
              </a:r>
              <a:r>
                <a:rPr lang="en" sz="900">
                  <a:latin typeface="Spectral"/>
                  <a:ea typeface="Spectral"/>
                  <a:cs typeface="Spectral"/>
                  <a:sym typeface="Spectral"/>
                </a:rPr>
                <a:t> : Combine decisions or scores from individual classifiers.</a:t>
              </a:r>
              <a:endParaRPr sz="900" b="1">
                <a:latin typeface="Spectral"/>
                <a:ea typeface="Spectral"/>
                <a:cs typeface="Spectral"/>
                <a:sym typeface="Spectral"/>
              </a:endParaRPr>
            </a:p>
          </p:txBody>
        </p:sp>
        <p:cxnSp>
          <p:nvCxnSpPr>
            <p:cNvPr id="344" name="Google Shape;344;p36"/>
            <p:cNvCxnSpPr>
              <a:stCxn id="335" idx="3"/>
              <a:endCxn id="341" idx="1"/>
            </p:cNvCxnSpPr>
            <p:nvPr/>
          </p:nvCxnSpPr>
          <p:spPr>
            <a:xfrm rot="10800000" flipH="1">
              <a:off x="5547525" y="2003050"/>
              <a:ext cx="235500" cy="1276500"/>
            </a:xfrm>
            <a:prstGeom prst="bentConnector3">
              <a:avLst>
                <a:gd name="adj1" fmla="val 49995"/>
              </a:avLst>
            </a:prstGeom>
            <a:noFill/>
            <a:ln w="19050" cap="flat" cmpd="sng">
              <a:solidFill>
                <a:srgbClr val="A64D79"/>
              </a:solidFill>
              <a:prstDash val="dashDot"/>
              <a:round/>
              <a:headEnd type="none" w="med" len="med"/>
              <a:tailEnd type="triangle" w="med" len="med"/>
            </a:ln>
          </p:spPr>
        </p:cxnSp>
        <p:cxnSp>
          <p:nvCxnSpPr>
            <p:cNvPr id="345" name="Google Shape;345;p36"/>
            <p:cNvCxnSpPr>
              <a:stCxn id="335" idx="3"/>
              <a:endCxn id="343" idx="1"/>
            </p:cNvCxnSpPr>
            <p:nvPr/>
          </p:nvCxnSpPr>
          <p:spPr>
            <a:xfrm>
              <a:off x="5547525" y="3279550"/>
              <a:ext cx="264000" cy="1192200"/>
            </a:xfrm>
            <a:prstGeom prst="bentConnector3">
              <a:avLst>
                <a:gd name="adj1" fmla="val 49995"/>
              </a:avLst>
            </a:prstGeom>
            <a:noFill/>
            <a:ln w="19050" cap="flat" cmpd="sng">
              <a:solidFill>
                <a:srgbClr val="A64D79"/>
              </a:solidFill>
              <a:prstDash val="dashDot"/>
              <a:round/>
              <a:headEnd type="none" w="med" len="med"/>
              <a:tailEnd type="triangle" w="med" len="med"/>
            </a:ln>
          </p:spPr>
        </p:cxnSp>
        <p:cxnSp>
          <p:nvCxnSpPr>
            <p:cNvPr id="346" name="Google Shape;346;p36"/>
            <p:cNvCxnSpPr>
              <a:stCxn id="335" idx="3"/>
              <a:endCxn id="342" idx="1"/>
            </p:cNvCxnSpPr>
            <p:nvPr/>
          </p:nvCxnSpPr>
          <p:spPr>
            <a:xfrm rot="10800000" flipH="1">
              <a:off x="5547525" y="3250450"/>
              <a:ext cx="264000" cy="29100"/>
            </a:xfrm>
            <a:prstGeom prst="bentConnector3">
              <a:avLst>
                <a:gd name="adj1" fmla="val 49995"/>
              </a:avLst>
            </a:prstGeom>
            <a:noFill/>
            <a:ln w="9525" cap="flat" cmpd="sng">
              <a:solidFill>
                <a:srgbClr val="A64D79"/>
              </a:solidFill>
              <a:prstDash val="solid"/>
              <a:round/>
              <a:headEnd type="none" w="med" len="med"/>
              <a:tailEnd type="triangle" w="med" len="med"/>
            </a:ln>
          </p:spPr>
        </p:cxnSp>
        <p:sp>
          <p:nvSpPr>
            <p:cNvPr id="347" name="Google Shape;347;p36"/>
            <p:cNvSpPr/>
            <p:nvPr/>
          </p:nvSpPr>
          <p:spPr>
            <a:xfrm>
              <a:off x="7290325" y="1655950"/>
              <a:ext cx="1470600" cy="837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latin typeface="Spectral"/>
                  <a:ea typeface="Spectral"/>
                  <a:cs typeface="Spectral"/>
                  <a:sym typeface="Spectral"/>
                </a:rPr>
                <a:t>Classification </a:t>
              </a:r>
              <a:r>
                <a:rPr lang="en" sz="800">
                  <a:latin typeface="Spectral"/>
                  <a:ea typeface="Spectral"/>
                  <a:cs typeface="Spectral"/>
                  <a:sym typeface="Spectral"/>
                </a:rPr>
                <a:t>: Classify individuals into depressed or non-depressed categories by SVM/CNN.</a:t>
              </a:r>
              <a:endParaRPr sz="800">
                <a:latin typeface="Spectral"/>
                <a:ea typeface="Spectral"/>
                <a:cs typeface="Spectral"/>
                <a:sym typeface="Spectral"/>
              </a:endParaRPr>
            </a:p>
          </p:txBody>
        </p:sp>
        <p:sp>
          <p:nvSpPr>
            <p:cNvPr id="348" name="Google Shape;348;p36"/>
            <p:cNvSpPr/>
            <p:nvPr/>
          </p:nvSpPr>
          <p:spPr>
            <a:xfrm>
              <a:off x="7290325" y="2790850"/>
              <a:ext cx="1470600" cy="8613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latin typeface="Spectral"/>
                  <a:ea typeface="Spectral"/>
                  <a:cs typeface="Spectral"/>
                  <a:sym typeface="Spectral"/>
                </a:rPr>
                <a:t>Evaluation: </a:t>
              </a:r>
              <a:r>
                <a:rPr lang="en" sz="800">
                  <a:latin typeface="Spectral"/>
                  <a:ea typeface="Spectral"/>
                  <a:cs typeface="Spectral"/>
                  <a:sym typeface="Spectral"/>
                </a:rPr>
                <a:t>Metrics like accuracy, precision, recall, and F1-score on a separate test dataset.</a:t>
              </a:r>
              <a:endParaRPr sz="800">
                <a:latin typeface="Spectral"/>
                <a:ea typeface="Spectral"/>
                <a:cs typeface="Spectral"/>
                <a:sym typeface="Spectral"/>
              </a:endParaRPr>
            </a:p>
          </p:txBody>
        </p:sp>
        <p:sp>
          <p:nvSpPr>
            <p:cNvPr id="349" name="Google Shape;349;p36"/>
            <p:cNvSpPr/>
            <p:nvPr/>
          </p:nvSpPr>
          <p:spPr>
            <a:xfrm>
              <a:off x="7290325" y="3949450"/>
              <a:ext cx="1470600" cy="6864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Spectral"/>
                  <a:ea typeface="Spectral"/>
                  <a:cs typeface="Spectral"/>
                  <a:sym typeface="Spectral"/>
                </a:rPr>
                <a:t>Deployment</a:t>
              </a:r>
              <a:endParaRPr sz="1200" b="1">
                <a:latin typeface="Spectral"/>
                <a:ea typeface="Spectral"/>
                <a:cs typeface="Spectral"/>
                <a:sym typeface="Spectral"/>
              </a:endParaRPr>
            </a:p>
          </p:txBody>
        </p:sp>
        <p:cxnSp>
          <p:nvCxnSpPr>
            <p:cNvPr id="350" name="Google Shape;350;p36"/>
            <p:cNvCxnSpPr>
              <a:stCxn id="347" idx="2"/>
              <a:endCxn id="348" idx="0"/>
            </p:cNvCxnSpPr>
            <p:nvPr/>
          </p:nvCxnSpPr>
          <p:spPr>
            <a:xfrm>
              <a:off x="8025625" y="2493550"/>
              <a:ext cx="0" cy="297300"/>
            </a:xfrm>
            <a:prstGeom prst="straightConnector1">
              <a:avLst/>
            </a:prstGeom>
            <a:noFill/>
            <a:ln w="9525" cap="flat" cmpd="sng">
              <a:solidFill>
                <a:srgbClr val="595959"/>
              </a:solidFill>
              <a:prstDash val="lgDash"/>
              <a:round/>
              <a:headEnd type="none" w="med" len="med"/>
              <a:tailEnd type="triangle" w="med" len="med"/>
            </a:ln>
          </p:spPr>
        </p:cxnSp>
        <p:cxnSp>
          <p:nvCxnSpPr>
            <p:cNvPr id="351" name="Google Shape;351;p36"/>
            <p:cNvCxnSpPr>
              <a:stCxn id="348" idx="2"/>
              <a:endCxn id="349" idx="0"/>
            </p:cNvCxnSpPr>
            <p:nvPr/>
          </p:nvCxnSpPr>
          <p:spPr>
            <a:xfrm>
              <a:off x="8025625" y="3652150"/>
              <a:ext cx="0" cy="297300"/>
            </a:xfrm>
            <a:prstGeom prst="straightConnector1">
              <a:avLst/>
            </a:prstGeom>
            <a:noFill/>
            <a:ln w="9525" cap="flat" cmpd="sng">
              <a:solidFill>
                <a:srgbClr val="595959"/>
              </a:solidFill>
              <a:prstDash val="lgDash"/>
              <a:round/>
              <a:headEnd type="none" w="med" len="med"/>
              <a:tailEnd type="triangle" w="med" len="med"/>
            </a:ln>
          </p:spPr>
        </p:cxnSp>
        <p:cxnSp>
          <p:nvCxnSpPr>
            <p:cNvPr id="352" name="Google Shape;352;p36"/>
            <p:cNvCxnSpPr>
              <a:stCxn id="341" idx="0"/>
              <a:endCxn id="347" idx="0"/>
            </p:cNvCxnSpPr>
            <p:nvPr/>
          </p:nvCxnSpPr>
          <p:spPr>
            <a:xfrm rot="-5400000">
              <a:off x="7260350" y="894550"/>
              <a:ext cx="3600" cy="1526700"/>
            </a:xfrm>
            <a:prstGeom prst="bentConnector3">
              <a:avLst>
                <a:gd name="adj1" fmla="val 6718750"/>
              </a:avLst>
            </a:prstGeom>
            <a:noFill/>
            <a:ln w="9525" cap="flat" cmpd="sng">
              <a:solidFill>
                <a:srgbClr val="595959"/>
              </a:solidFill>
              <a:prstDash val="lgDash"/>
              <a:round/>
              <a:headEnd type="none" w="med" len="med"/>
              <a:tailEnd type="triangle" w="med" len="med"/>
            </a:ln>
          </p:spPr>
        </p:cxnSp>
      </p:grpSp>
      <p:cxnSp>
        <p:nvCxnSpPr>
          <p:cNvPr id="353" name="Google Shape;353;p36"/>
          <p:cNvCxnSpPr>
            <a:stCxn id="342" idx="0"/>
            <a:endCxn id="341" idx="2"/>
          </p:cNvCxnSpPr>
          <p:nvPr/>
        </p:nvCxnSpPr>
        <p:spPr>
          <a:xfrm rot="10800000">
            <a:off x="6408075" y="2305438"/>
            <a:ext cx="0" cy="531900"/>
          </a:xfrm>
          <a:prstGeom prst="straightConnector1">
            <a:avLst/>
          </a:prstGeom>
          <a:noFill/>
          <a:ln w="9525" cap="flat" cmpd="sng">
            <a:solidFill>
              <a:srgbClr val="595959"/>
            </a:solidFill>
            <a:prstDash val="lgDash"/>
            <a:round/>
            <a:headEnd type="none" w="med" len="med"/>
            <a:tailEnd type="none" w="med" len="med"/>
          </a:ln>
        </p:spPr>
      </p:cxnSp>
      <p:cxnSp>
        <p:nvCxnSpPr>
          <p:cNvPr id="354" name="Google Shape;354;p36"/>
          <p:cNvCxnSpPr>
            <a:stCxn id="343" idx="0"/>
            <a:endCxn id="342" idx="2"/>
          </p:cNvCxnSpPr>
          <p:nvPr/>
        </p:nvCxnSpPr>
        <p:spPr>
          <a:xfrm rot="10800000">
            <a:off x="6408075" y="3582475"/>
            <a:ext cx="0" cy="476100"/>
          </a:xfrm>
          <a:prstGeom prst="straightConnector1">
            <a:avLst/>
          </a:prstGeom>
          <a:noFill/>
          <a:ln w="9525" cap="flat" cmpd="sng">
            <a:solidFill>
              <a:srgbClr val="595959"/>
            </a:solidFill>
            <a:prstDash val="lgDash"/>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7"/>
          <p:cNvSpPr txBox="1">
            <a:spLocks noGrp="1"/>
          </p:cNvSpPr>
          <p:nvPr>
            <p:ph type="title"/>
          </p:nvPr>
        </p:nvSpPr>
        <p:spPr>
          <a:xfrm>
            <a:off x="720000" y="226850"/>
            <a:ext cx="77040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ALGORITHMS</a:t>
            </a:r>
            <a:endParaRPr/>
          </a:p>
        </p:txBody>
      </p:sp>
      <p:sp>
        <p:nvSpPr>
          <p:cNvPr id="360" name="Google Shape;360;p37"/>
          <p:cNvSpPr txBox="1"/>
          <p:nvPr/>
        </p:nvSpPr>
        <p:spPr>
          <a:xfrm>
            <a:off x="798150" y="1094100"/>
            <a:ext cx="7844100" cy="295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b="1" dirty="0">
                <a:latin typeface="Spectral"/>
                <a:ea typeface="Spectral"/>
                <a:cs typeface="Spectral"/>
                <a:sym typeface="Spectral"/>
              </a:rPr>
              <a:t>Text Analysis:</a:t>
            </a:r>
            <a:endParaRPr sz="1200" b="1" dirty="0">
              <a:latin typeface="Spectral"/>
              <a:ea typeface="Spectral"/>
              <a:cs typeface="Spectral"/>
              <a:sym typeface="Spectral"/>
            </a:endParaRPr>
          </a:p>
          <a:p>
            <a:pPr marL="0" lvl="0" indent="0" algn="just" rtl="0">
              <a:spcBef>
                <a:spcPts val="0"/>
              </a:spcBef>
              <a:spcAft>
                <a:spcPts val="0"/>
              </a:spcAft>
              <a:buNone/>
            </a:pP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Bidirectional Long Short Term Memory (BiLSTM)</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Word Embedding Techniques (GloVe, Word2Vec, FastText)</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Convolutional Neural Network (CNN) with text input</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Term Frequency-Inverse Document Frequency (TF-IDF) for text feature extraction</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Naïve Bayes or Logistic Regression for text classification</a:t>
            </a:r>
            <a:endParaRPr sz="1200" dirty="0">
              <a:latin typeface="Spectral"/>
              <a:ea typeface="Spectral"/>
              <a:cs typeface="Spectral"/>
              <a:sym typeface="Spectral"/>
            </a:endParaRPr>
          </a:p>
          <a:p>
            <a:pPr marL="0" lvl="0" indent="0" algn="just" rtl="0">
              <a:spcBef>
                <a:spcPts val="0"/>
              </a:spcBef>
              <a:spcAft>
                <a:spcPts val="0"/>
              </a:spcAft>
              <a:buNone/>
            </a:pPr>
            <a:endParaRPr sz="1200" dirty="0">
              <a:latin typeface="Spectral"/>
              <a:ea typeface="Spectral"/>
              <a:cs typeface="Spectral"/>
              <a:sym typeface="Spectral"/>
            </a:endParaRPr>
          </a:p>
          <a:p>
            <a:pPr marL="0" lvl="0" indent="0" algn="just" rtl="0">
              <a:spcBef>
                <a:spcPts val="0"/>
              </a:spcBef>
              <a:spcAft>
                <a:spcPts val="0"/>
              </a:spcAft>
              <a:buNone/>
            </a:pPr>
            <a:r>
              <a:rPr lang="en" sz="1200" b="1" dirty="0">
                <a:latin typeface="Spectral"/>
                <a:ea typeface="Spectral"/>
                <a:cs typeface="Spectral"/>
                <a:sym typeface="Spectral"/>
              </a:rPr>
              <a:t>Video Analysis:</a:t>
            </a:r>
            <a:endParaRPr sz="1200" b="1" dirty="0">
              <a:latin typeface="Spectral"/>
              <a:ea typeface="Spectral"/>
              <a:cs typeface="Spectral"/>
              <a:sym typeface="Spectral"/>
            </a:endParaRPr>
          </a:p>
          <a:p>
            <a:pPr marL="0" lvl="0" indent="0" algn="just" rtl="0">
              <a:spcBef>
                <a:spcPts val="0"/>
              </a:spcBef>
              <a:spcAft>
                <a:spcPts val="0"/>
              </a:spcAft>
              <a:buNone/>
            </a:pP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Convolutional Neural Network (CNN) for video frame analysis</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Long Short-Term Memory (LSTM) for sequential video data</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Fisher Vector algorithm or Local Binary Pattern (LBP) for feature extraction from video frames</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Deep Convolutional Neural Networks (D-CNN) for deeper feature learning from videos</a:t>
            </a:r>
            <a:endParaRPr sz="1200" dirty="0">
              <a:latin typeface="Spectral"/>
              <a:ea typeface="Spectral"/>
              <a:cs typeface="Spectral"/>
              <a:sym typeface="Spectral"/>
            </a:endParaRPr>
          </a:p>
          <a:p>
            <a:pPr marL="0" lvl="0" indent="0" algn="just" rtl="0">
              <a:spcBef>
                <a:spcPts val="0"/>
              </a:spcBef>
              <a:spcAft>
                <a:spcPts val="0"/>
              </a:spcAft>
              <a:buNone/>
            </a:pPr>
            <a:endParaRPr sz="1200" dirty="0">
              <a:latin typeface="Spectral"/>
              <a:ea typeface="Spectral"/>
              <a:cs typeface="Spectral"/>
              <a:sym typeface="Spectr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8"/>
          <p:cNvSpPr txBox="1">
            <a:spLocks noGrp="1"/>
          </p:cNvSpPr>
          <p:nvPr>
            <p:ph type="title"/>
          </p:nvPr>
        </p:nvSpPr>
        <p:spPr>
          <a:xfrm>
            <a:off x="720000" y="88475"/>
            <a:ext cx="77040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ALGORITHMS</a:t>
            </a:r>
            <a:endParaRPr/>
          </a:p>
        </p:txBody>
      </p:sp>
      <p:sp>
        <p:nvSpPr>
          <p:cNvPr id="366" name="Google Shape;366;p38"/>
          <p:cNvSpPr txBox="1"/>
          <p:nvPr/>
        </p:nvSpPr>
        <p:spPr>
          <a:xfrm>
            <a:off x="798150" y="1094100"/>
            <a:ext cx="7844100" cy="295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200" dirty="0">
              <a:latin typeface="Spectral"/>
              <a:ea typeface="Spectral"/>
              <a:cs typeface="Spectral"/>
              <a:sym typeface="Spectral"/>
            </a:endParaRPr>
          </a:p>
          <a:p>
            <a:pPr marL="0" lvl="0" indent="0" algn="just" rtl="0">
              <a:spcBef>
                <a:spcPts val="0"/>
              </a:spcBef>
              <a:spcAft>
                <a:spcPts val="0"/>
              </a:spcAft>
              <a:buNone/>
            </a:pPr>
            <a:r>
              <a:rPr lang="en" sz="1200" b="1" dirty="0">
                <a:latin typeface="Spectral"/>
                <a:ea typeface="Spectral"/>
                <a:cs typeface="Spectral"/>
                <a:sym typeface="Spectral"/>
              </a:rPr>
              <a:t>Social Media Posts:</a:t>
            </a:r>
            <a:endParaRPr sz="1200" b="1" dirty="0">
              <a:latin typeface="Spectral"/>
              <a:ea typeface="Spectral"/>
              <a:cs typeface="Spectral"/>
              <a:sym typeface="Spectral"/>
            </a:endParaRPr>
          </a:p>
          <a:p>
            <a:pPr marL="0" lvl="0" indent="0" algn="just" rtl="0">
              <a:spcBef>
                <a:spcPts val="0"/>
              </a:spcBef>
              <a:spcAft>
                <a:spcPts val="0"/>
              </a:spcAft>
              <a:buNone/>
            </a:pP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Word Embedding Techniques (GloVe, Word2Vec, FastText)</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Convolutional Neural Network (CNN) or Bidirectional Long Short Term Memory (BiLSTM) for social media text analysis</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Term Frequency-Inverse Document Frequency (TF-IDF) for feature extraction</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Naïve Bayes or Linear SVM for classification</a:t>
            </a:r>
            <a:endParaRPr sz="1200" dirty="0">
              <a:latin typeface="Spectral"/>
              <a:ea typeface="Spectral"/>
              <a:cs typeface="Spectral"/>
              <a:sym typeface="Spectral"/>
            </a:endParaRPr>
          </a:p>
          <a:p>
            <a:pPr marL="0" lvl="0" indent="0" algn="just" rtl="0">
              <a:spcBef>
                <a:spcPts val="0"/>
              </a:spcBef>
              <a:spcAft>
                <a:spcPts val="0"/>
              </a:spcAft>
              <a:buNone/>
            </a:pPr>
            <a:endParaRPr sz="1200" dirty="0">
              <a:latin typeface="Spectral"/>
              <a:ea typeface="Spectral"/>
              <a:cs typeface="Spectral"/>
              <a:sym typeface="Spectral"/>
            </a:endParaRPr>
          </a:p>
          <a:p>
            <a:pPr marL="0" lvl="0" indent="0" algn="just" rtl="0">
              <a:spcBef>
                <a:spcPts val="0"/>
              </a:spcBef>
              <a:spcAft>
                <a:spcPts val="0"/>
              </a:spcAft>
              <a:buNone/>
            </a:pPr>
            <a:r>
              <a:rPr lang="en" sz="1200" b="1" dirty="0">
                <a:latin typeface="Spectral"/>
                <a:ea typeface="Spectral"/>
                <a:cs typeface="Spectral"/>
                <a:sym typeface="Spectral"/>
              </a:rPr>
              <a:t>Voice Analysis:</a:t>
            </a:r>
            <a:endParaRPr sz="1200" b="1" dirty="0">
              <a:latin typeface="Spectral"/>
              <a:ea typeface="Spectral"/>
              <a:cs typeface="Spectral"/>
              <a:sym typeface="Spectral"/>
            </a:endParaRPr>
          </a:p>
          <a:p>
            <a:pPr marL="0" lvl="0" indent="0" algn="just" rtl="0">
              <a:spcBef>
                <a:spcPts val="0"/>
              </a:spcBef>
              <a:spcAft>
                <a:spcPts val="0"/>
              </a:spcAft>
              <a:buNone/>
            </a:pPr>
            <a:endParaRPr sz="1200" b="1"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Support Vector Machine (SVM) or Decision Tree (DT) for voice feature classification</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Ensemble methods for combining multiple voice features</a:t>
            </a:r>
            <a:endParaRPr sz="1200" dirty="0">
              <a:latin typeface="Spectral"/>
              <a:ea typeface="Spectral"/>
              <a:cs typeface="Spectral"/>
              <a:sym typeface="Spectral"/>
            </a:endParaRPr>
          </a:p>
          <a:p>
            <a:pPr marL="0" lvl="0" indent="0" algn="just" rtl="0">
              <a:spcBef>
                <a:spcPts val="0"/>
              </a:spcBef>
              <a:spcAft>
                <a:spcPts val="0"/>
              </a:spcAft>
              <a:buNone/>
            </a:pPr>
            <a:r>
              <a:rPr lang="en" sz="1200" dirty="0">
                <a:latin typeface="Spectral"/>
                <a:ea typeface="Spectral"/>
                <a:cs typeface="Spectral"/>
                <a:sym typeface="Spectral"/>
              </a:rPr>
              <a:t>k-Nearest Neighbor (kNN) for voice similarity detection</a:t>
            </a:r>
            <a:endParaRPr sz="1200" dirty="0">
              <a:latin typeface="Spectral"/>
              <a:ea typeface="Spectral"/>
              <a:cs typeface="Spectral"/>
              <a:sym typeface="Spectral"/>
            </a:endParaRPr>
          </a:p>
          <a:p>
            <a:pPr marL="0" lvl="0" indent="0" algn="l" rtl="0">
              <a:spcBef>
                <a:spcPts val="0"/>
              </a:spcBef>
              <a:spcAft>
                <a:spcPts val="0"/>
              </a:spcAft>
              <a:buNone/>
            </a:pPr>
            <a:endParaRPr sz="1200" b="1" dirty="0">
              <a:latin typeface="Spectral"/>
              <a:ea typeface="Spectral"/>
              <a:cs typeface="Spectral"/>
              <a:sym typeface="Spectr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40"/>
          <p:cNvSpPr txBox="1">
            <a:spLocks noGrp="1"/>
          </p:cNvSpPr>
          <p:nvPr>
            <p:ph type="subTitle" idx="1"/>
          </p:nvPr>
        </p:nvSpPr>
        <p:spPr>
          <a:xfrm>
            <a:off x="720000" y="829925"/>
            <a:ext cx="7704000" cy="169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lang="en-US" dirty="0">
              <a:latin typeface="Spectral"/>
            </a:endParaRPr>
          </a:p>
          <a:p>
            <a:pPr marL="0" lvl="0" indent="0" algn="just" rtl="0">
              <a:spcBef>
                <a:spcPts val="0"/>
              </a:spcBef>
              <a:spcAft>
                <a:spcPts val="0"/>
              </a:spcAft>
              <a:buNone/>
            </a:pPr>
            <a:r>
              <a:rPr lang="en-US" b="1" dirty="0">
                <a:latin typeface="Spectral"/>
              </a:rPr>
              <a:t>1. User Interaction:</a:t>
            </a:r>
          </a:p>
          <a:p>
            <a:pPr marL="0" lvl="0" indent="0" algn="just" rtl="0">
              <a:spcBef>
                <a:spcPts val="0"/>
              </a:spcBef>
              <a:spcAft>
                <a:spcPts val="0"/>
              </a:spcAft>
              <a:buNone/>
            </a:pPr>
            <a:r>
              <a:rPr lang="en-US" dirty="0">
                <a:latin typeface="Spectral"/>
              </a:rPr>
              <a:t>   - Users access the depression detection system through a user-friendly web interface.</a:t>
            </a:r>
          </a:p>
          <a:p>
            <a:pPr marL="0" lvl="0" indent="0" algn="just" rtl="0">
              <a:spcBef>
                <a:spcPts val="0"/>
              </a:spcBef>
              <a:spcAft>
                <a:spcPts val="0"/>
              </a:spcAft>
              <a:buNone/>
            </a:pPr>
            <a:endParaRPr lang="en-US" dirty="0">
              <a:latin typeface="Spectral"/>
            </a:endParaRPr>
          </a:p>
          <a:p>
            <a:pPr marL="0" lvl="0" indent="0" algn="just" rtl="0">
              <a:spcBef>
                <a:spcPts val="0"/>
              </a:spcBef>
              <a:spcAft>
                <a:spcPts val="0"/>
              </a:spcAft>
              <a:buNone/>
            </a:pPr>
            <a:r>
              <a:rPr lang="en-US" b="1" dirty="0">
                <a:latin typeface="Spectral"/>
              </a:rPr>
              <a:t>2. Data Input:</a:t>
            </a:r>
          </a:p>
          <a:p>
            <a:pPr marL="0" lvl="0" indent="0" algn="just" rtl="0">
              <a:spcBef>
                <a:spcPts val="0"/>
              </a:spcBef>
              <a:spcAft>
                <a:spcPts val="0"/>
              </a:spcAft>
              <a:buNone/>
            </a:pPr>
            <a:r>
              <a:rPr lang="en-US" dirty="0">
                <a:latin typeface="Spectral"/>
              </a:rPr>
              <a:t>   - Users upload video recordings containing facial expressions and audio content.</a:t>
            </a:r>
          </a:p>
          <a:p>
            <a:pPr marL="0" lvl="0" indent="0" algn="just" rtl="0">
              <a:spcBef>
                <a:spcPts val="0"/>
              </a:spcBef>
              <a:spcAft>
                <a:spcPts val="0"/>
              </a:spcAft>
              <a:buNone/>
            </a:pPr>
            <a:endParaRPr lang="en-US" b="1" dirty="0">
              <a:latin typeface="Spectral"/>
            </a:endParaRPr>
          </a:p>
          <a:p>
            <a:pPr marL="0" lvl="0" indent="0" algn="just" rtl="0">
              <a:spcBef>
                <a:spcPts val="0"/>
              </a:spcBef>
              <a:spcAft>
                <a:spcPts val="0"/>
              </a:spcAft>
              <a:buNone/>
            </a:pPr>
            <a:r>
              <a:rPr lang="en-US" b="1" dirty="0">
                <a:latin typeface="Spectral"/>
              </a:rPr>
              <a:t>3. Data Preprocessing:</a:t>
            </a:r>
          </a:p>
          <a:p>
            <a:pPr marL="0" lvl="0" indent="0" algn="just" rtl="0">
              <a:spcBef>
                <a:spcPts val="0"/>
              </a:spcBef>
              <a:spcAft>
                <a:spcPts val="0"/>
              </a:spcAft>
              <a:buNone/>
            </a:pPr>
            <a:r>
              <a:rPr lang="en-US" dirty="0">
                <a:latin typeface="Spectral"/>
              </a:rPr>
              <a:t>   - The system preprocesses the video data by extracting facial landmarks and frames for facial expression analysis.</a:t>
            </a:r>
          </a:p>
          <a:p>
            <a:pPr marL="0" lvl="0" indent="0" algn="just" rtl="0">
              <a:spcBef>
                <a:spcPts val="0"/>
              </a:spcBef>
              <a:spcAft>
                <a:spcPts val="0"/>
              </a:spcAft>
              <a:buNone/>
            </a:pPr>
            <a:r>
              <a:rPr lang="en-US" dirty="0">
                <a:latin typeface="Spectral"/>
              </a:rPr>
              <a:t>   - Audio content from the videos is transcribed to text using speech recognition techniques.</a:t>
            </a:r>
          </a:p>
          <a:p>
            <a:pPr marL="0" lvl="0" indent="0" algn="just" rtl="0">
              <a:spcBef>
                <a:spcPts val="0"/>
              </a:spcBef>
              <a:spcAft>
                <a:spcPts val="0"/>
              </a:spcAft>
              <a:buNone/>
            </a:pPr>
            <a:endParaRPr lang="en-US" dirty="0">
              <a:latin typeface="Spectral"/>
            </a:endParaRPr>
          </a:p>
          <a:p>
            <a:pPr marL="0" lvl="0" indent="0" algn="just" rtl="0">
              <a:spcBef>
                <a:spcPts val="0"/>
              </a:spcBef>
              <a:spcAft>
                <a:spcPts val="0"/>
              </a:spcAft>
              <a:buNone/>
            </a:pPr>
            <a:r>
              <a:rPr lang="en-US" b="1" dirty="0">
                <a:latin typeface="Spectral"/>
              </a:rPr>
              <a:t>4. Facial Expression Analysis:</a:t>
            </a:r>
          </a:p>
          <a:p>
            <a:pPr marL="0" lvl="0" indent="0" algn="just" rtl="0">
              <a:spcBef>
                <a:spcPts val="0"/>
              </a:spcBef>
              <a:spcAft>
                <a:spcPts val="0"/>
              </a:spcAft>
              <a:buNone/>
            </a:pPr>
            <a:r>
              <a:rPr lang="en-US" dirty="0">
                <a:latin typeface="Spectral"/>
              </a:rPr>
              <a:t>   - Convolutional Neural Network (CNN) models are employed to recognize facial expressions from the video frames.</a:t>
            </a:r>
          </a:p>
          <a:p>
            <a:pPr marL="0" lvl="0" indent="0" algn="just" rtl="0">
              <a:spcBef>
                <a:spcPts val="0"/>
              </a:spcBef>
              <a:spcAft>
                <a:spcPts val="0"/>
              </a:spcAft>
              <a:buNone/>
            </a:pPr>
            <a:r>
              <a:rPr lang="en-US" dirty="0">
                <a:latin typeface="Spectral"/>
              </a:rPr>
              <a:t>   - Facial features indicative of emotions such as sadness, fear, and happiness are extracted.</a:t>
            </a:r>
          </a:p>
          <a:p>
            <a:pPr marL="0" lvl="0" indent="0" algn="just" rtl="0">
              <a:spcBef>
                <a:spcPts val="0"/>
              </a:spcBef>
              <a:spcAft>
                <a:spcPts val="0"/>
              </a:spcAft>
              <a:buNone/>
            </a:pPr>
            <a:endParaRPr lang="en-US" b="1" dirty="0">
              <a:latin typeface="Spectral"/>
            </a:endParaRPr>
          </a:p>
          <a:p>
            <a:pPr marL="0" lvl="0" indent="0" algn="just" rtl="0">
              <a:spcBef>
                <a:spcPts val="0"/>
              </a:spcBef>
              <a:spcAft>
                <a:spcPts val="0"/>
              </a:spcAft>
              <a:buNone/>
            </a:pPr>
            <a:r>
              <a:rPr lang="en-US" b="1" dirty="0">
                <a:latin typeface="Spectral"/>
              </a:rPr>
              <a:t>5. Sentiment Analysis:</a:t>
            </a:r>
          </a:p>
          <a:p>
            <a:pPr marL="0" lvl="0" indent="0" algn="just" rtl="0">
              <a:spcBef>
                <a:spcPts val="0"/>
              </a:spcBef>
              <a:spcAft>
                <a:spcPts val="0"/>
              </a:spcAft>
              <a:buNone/>
            </a:pPr>
            <a:r>
              <a:rPr lang="en-US" dirty="0">
                <a:latin typeface="Spectral"/>
              </a:rPr>
              <a:t>   - Natural Language Processing (NLP) models analyze the transcribed audio content to assess sentiment.</a:t>
            </a:r>
          </a:p>
          <a:p>
            <a:pPr marL="0" lvl="0" indent="0" algn="just" rtl="0">
              <a:spcBef>
                <a:spcPts val="0"/>
              </a:spcBef>
              <a:spcAft>
                <a:spcPts val="0"/>
              </a:spcAft>
              <a:buNone/>
            </a:pPr>
            <a:r>
              <a:rPr lang="en-US" dirty="0">
                <a:latin typeface="Spectral"/>
              </a:rPr>
              <a:t>   - Textual features are extracted and sentiment is evaluated to identify negative expressions and emotional cues.</a:t>
            </a:r>
          </a:p>
          <a:p>
            <a:pPr marL="0" lvl="0" indent="0" algn="just" rtl="0">
              <a:spcBef>
                <a:spcPts val="0"/>
              </a:spcBef>
              <a:spcAft>
                <a:spcPts val="0"/>
              </a:spcAft>
              <a:buNone/>
            </a:pPr>
            <a:endParaRPr lang="en-US" dirty="0">
              <a:latin typeface="Spectral"/>
            </a:endParaRPr>
          </a:p>
          <a:p>
            <a:pPr marL="0" lvl="0" indent="0" algn="just" rtl="0">
              <a:spcBef>
                <a:spcPts val="0"/>
              </a:spcBef>
              <a:spcAft>
                <a:spcPts val="0"/>
              </a:spcAft>
              <a:buNone/>
            </a:pPr>
            <a:endParaRPr lang="en-US" b="1" dirty="0"/>
          </a:p>
        </p:txBody>
      </p:sp>
      <p:sp>
        <p:nvSpPr>
          <p:cNvPr id="377" name="Google Shape;377;p40"/>
          <p:cNvSpPr txBox="1">
            <a:spLocks noGrp="1"/>
          </p:cNvSpPr>
          <p:nvPr>
            <p:ph type="title"/>
          </p:nvPr>
        </p:nvSpPr>
        <p:spPr>
          <a:xfrm>
            <a:off x="720000" y="161525"/>
            <a:ext cx="7704000" cy="6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IMPLEMENTATION</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IMPLEMENTATION</a:t>
            </a:r>
            <a:endParaRPr/>
          </a:p>
        </p:txBody>
      </p:sp>
      <p:sp>
        <p:nvSpPr>
          <p:cNvPr id="384" name="Google Shape;384;p41"/>
          <p:cNvSpPr txBox="1"/>
          <p:nvPr/>
        </p:nvSpPr>
        <p:spPr>
          <a:xfrm>
            <a:off x="720000" y="1276125"/>
            <a:ext cx="7704000" cy="203129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200" b="1" dirty="0">
                <a:latin typeface="Spectral"/>
              </a:rPr>
              <a:t>6. Depression Detection:</a:t>
            </a:r>
          </a:p>
          <a:p>
            <a:pPr marL="0" lvl="0" indent="0" algn="just" rtl="0">
              <a:spcBef>
                <a:spcPts val="0"/>
              </a:spcBef>
              <a:spcAft>
                <a:spcPts val="0"/>
              </a:spcAft>
              <a:buNone/>
            </a:pPr>
            <a:endParaRPr lang="en-US" sz="1200" dirty="0">
              <a:latin typeface="Spectral"/>
            </a:endParaRPr>
          </a:p>
          <a:p>
            <a:pPr marL="0" lvl="0" indent="0" algn="just" rtl="0">
              <a:spcBef>
                <a:spcPts val="0"/>
              </a:spcBef>
              <a:spcAft>
                <a:spcPts val="0"/>
              </a:spcAft>
              <a:buNone/>
            </a:pPr>
            <a:r>
              <a:rPr lang="en-US" sz="1200" dirty="0">
                <a:latin typeface="Spectral"/>
              </a:rPr>
              <a:t>   - The system integrates facial expression and sentiment analysis modules into a unified depression detection framework.</a:t>
            </a:r>
          </a:p>
          <a:p>
            <a:pPr marL="0" lvl="0" indent="0" algn="just" rtl="0">
              <a:spcBef>
                <a:spcPts val="0"/>
              </a:spcBef>
              <a:spcAft>
                <a:spcPts val="0"/>
              </a:spcAft>
              <a:buNone/>
            </a:pPr>
            <a:r>
              <a:rPr lang="en-US" sz="1200" dirty="0">
                <a:latin typeface="Spectral"/>
              </a:rPr>
              <a:t>   - Algorithms flag prolonged expressions of sadness and negative sentiment as potential indicators of depression.</a:t>
            </a:r>
          </a:p>
          <a:p>
            <a:pPr marL="0" lvl="0" indent="0" algn="just" rtl="0">
              <a:spcBef>
                <a:spcPts val="0"/>
              </a:spcBef>
              <a:spcAft>
                <a:spcPts val="0"/>
              </a:spcAft>
              <a:buNone/>
            </a:pPr>
            <a:endParaRPr lang="en-US" sz="1200" dirty="0">
              <a:latin typeface="Spectral"/>
            </a:endParaRPr>
          </a:p>
          <a:p>
            <a:pPr marL="0" lvl="0" indent="0" algn="just" rtl="0">
              <a:spcBef>
                <a:spcPts val="0"/>
              </a:spcBef>
              <a:spcAft>
                <a:spcPts val="0"/>
              </a:spcAft>
              <a:buNone/>
            </a:pPr>
            <a:r>
              <a:rPr lang="en-US" sz="1200" b="1" dirty="0">
                <a:latin typeface="Spectral"/>
              </a:rPr>
              <a:t>7. User Feedback and Engagement:</a:t>
            </a:r>
          </a:p>
          <a:p>
            <a:pPr marL="0" lvl="0" indent="0" algn="just" rtl="0">
              <a:spcBef>
                <a:spcPts val="0"/>
              </a:spcBef>
              <a:spcAft>
                <a:spcPts val="0"/>
              </a:spcAft>
              <a:buNone/>
            </a:pPr>
            <a:endParaRPr lang="en-US" sz="1200" dirty="0">
              <a:latin typeface="Spectral"/>
            </a:endParaRPr>
          </a:p>
          <a:p>
            <a:pPr marL="0" lvl="0" indent="0" algn="just" rtl="0">
              <a:spcBef>
                <a:spcPts val="0"/>
              </a:spcBef>
              <a:spcAft>
                <a:spcPts val="0"/>
              </a:spcAft>
              <a:buNone/>
            </a:pPr>
            <a:r>
              <a:rPr lang="en-US" sz="1200" dirty="0">
                <a:latin typeface="Spectral"/>
              </a:rPr>
              <a:t>   - Users receive feedback and recommendations based on the analysis results.</a:t>
            </a:r>
          </a:p>
          <a:p>
            <a:pPr marL="0" lvl="0" indent="0" algn="just" rtl="0">
              <a:spcBef>
                <a:spcPts val="0"/>
              </a:spcBef>
              <a:spcAft>
                <a:spcPts val="0"/>
              </a:spcAft>
              <a:buNone/>
            </a:pPr>
            <a:r>
              <a:rPr lang="en-US" sz="1200" dirty="0">
                <a:latin typeface="Spectral"/>
              </a:rPr>
              <a:t>   - Interactive prompts encourage user engagement and further self-reflection.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pic>
        <p:nvPicPr>
          <p:cNvPr id="389" name="Google Shape;389;p42"/>
          <p:cNvPicPr preferRelativeResize="0"/>
          <p:nvPr/>
        </p:nvPicPr>
        <p:blipFill>
          <a:blip r:embed="rId3">
            <a:alphaModFix/>
          </a:blip>
          <a:stretch>
            <a:fillRect/>
          </a:stretch>
        </p:blipFill>
        <p:spPr>
          <a:xfrm>
            <a:off x="866375" y="991650"/>
            <a:ext cx="7411250" cy="4044875"/>
          </a:xfrm>
          <a:prstGeom prst="rect">
            <a:avLst/>
          </a:prstGeom>
          <a:noFill/>
          <a:ln>
            <a:noFill/>
          </a:ln>
        </p:spPr>
      </p:pic>
      <p:sp>
        <p:nvSpPr>
          <p:cNvPr id="390" name="Google Shape;390;p42"/>
          <p:cNvSpPr txBox="1">
            <a:spLocks noGrp="1"/>
          </p:cNvSpPr>
          <p:nvPr>
            <p:ph type="title"/>
          </p:nvPr>
        </p:nvSpPr>
        <p:spPr>
          <a:xfrm>
            <a:off x="720000" y="2362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FLOWCHART: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
          <p:cNvSpPr txBox="1">
            <a:spLocks noGrp="1"/>
          </p:cNvSpPr>
          <p:nvPr>
            <p:ph type="title"/>
          </p:nvPr>
        </p:nvSpPr>
        <p:spPr>
          <a:xfrm>
            <a:off x="575700" y="8407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3000" dirty="0">
                <a:solidFill>
                  <a:srgbClr val="1F1F1F"/>
                </a:solidFill>
              </a:rPr>
              <a:t>REFERENCES</a:t>
            </a:r>
            <a:endParaRPr sz="3000" dirty="0">
              <a:solidFill>
                <a:srgbClr val="1F1F1F"/>
              </a:solidFill>
            </a:endParaRPr>
          </a:p>
        </p:txBody>
      </p:sp>
      <p:sp>
        <p:nvSpPr>
          <p:cNvPr id="566" name="Google Shape;566;p1"/>
          <p:cNvSpPr txBox="1"/>
          <p:nvPr/>
        </p:nvSpPr>
        <p:spPr>
          <a:xfrm>
            <a:off x="853725" y="4346225"/>
            <a:ext cx="7436700" cy="23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Spectral"/>
              <a:ea typeface="Spectral"/>
              <a:cs typeface="Spectral"/>
              <a:sym typeface="Spectral"/>
            </a:endParaRPr>
          </a:p>
        </p:txBody>
      </p:sp>
      <p:graphicFrame>
        <p:nvGraphicFramePr>
          <p:cNvPr id="567" name="Google Shape;567;p1"/>
          <p:cNvGraphicFramePr/>
          <p:nvPr/>
        </p:nvGraphicFramePr>
        <p:xfrm>
          <a:off x="780000" y="837225"/>
          <a:ext cx="7295400" cy="4154275"/>
        </p:xfrm>
        <a:graphic>
          <a:graphicData uri="http://schemas.openxmlformats.org/drawingml/2006/table">
            <a:tbl>
              <a:tblPr>
                <a:noFill/>
                <a:tableStyleId>{7B58CD2A-8BC5-4760-BA0D-153A903D131F}</a:tableStyleId>
              </a:tblPr>
              <a:tblGrid>
                <a:gridCol w="3647700">
                  <a:extLst>
                    <a:ext uri="{9D8B030D-6E8A-4147-A177-3AD203B41FA5}">
                      <a16:colId xmlns:a16="http://schemas.microsoft.com/office/drawing/2014/main" val="20000"/>
                    </a:ext>
                  </a:extLst>
                </a:gridCol>
                <a:gridCol w="3647700">
                  <a:extLst>
                    <a:ext uri="{9D8B030D-6E8A-4147-A177-3AD203B41FA5}">
                      <a16:colId xmlns:a16="http://schemas.microsoft.com/office/drawing/2014/main" val="20001"/>
                    </a:ext>
                  </a:extLst>
                </a:gridCol>
              </a:tblGrid>
              <a:tr h="4154275">
                <a:tc>
                  <a:txBody>
                    <a:bodyPr/>
                    <a:lstStyle/>
                    <a:p>
                      <a:pPr marL="0" marR="0" lvl="0" indent="0" algn="just" rtl="0">
                        <a:lnSpc>
                          <a:spcPct val="100000"/>
                        </a:lnSpc>
                        <a:spcBef>
                          <a:spcPts val="0"/>
                        </a:spcBef>
                        <a:spcAft>
                          <a:spcPts val="0"/>
                        </a:spcAft>
                        <a:buNone/>
                        <a:defRPr sz="1400" u="none" strike="noStrike" cap="none"/>
                      </a:pPr>
                      <a:r>
                        <a:rPr lang="en" sz="1000" u="none" strike="noStrike" cap="none">
                          <a:latin typeface="Spectral"/>
                          <a:ea typeface="Spectral"/>
                          <a:cs typeface="Spectral"/>
                          <a:sym typeface="Spectral"/>
                        </a:rPr>
                        <a:t>PAPER 1:</a:t>
                      </a:r>
                      <a:r>
                        <a:rPr lang="en" sz="1000" b="0" i="1" u="none" strike="noStrike" cap="none">
                          <a:solidFill>
                            <a:srgbClr val="000000"/>
                          </a:solidFill>
                          <a:latin typeface="Spectral"/>
                          <a:ea typeface="Spectral"/>
                          <a:cs typeface="Spectral"/>
                          <a:sym typeface="Spectral"/>
                        </a:rPr>
                        <a:t>Vol-9 Issue-3 2023 IJARIIE-ISSN(O)-2395-4396 </a:t>
                      </a:r>
                      <a:endParaRPr sz="1000" b="0" u="none" strike="noStrike" cap="none">
                        <a:latin typeface="Spectral"/>
                        <a:ea typeface="Spectral"/>
                        <a:cs typeface="Spectral"/>
                        <a:sym typeface="Spectral"/>
                      </a:endParaRPr>
                    </a:p>
                    <a:p>
                      <a:pPr marL="0" marR="0" lvl="0" indent="0" algn="just" rtl="0">
                        <a:lnSpc>
                          <a:spcPct val="100000"/>
                        </a:lnSpc>
                        <a:spcBef>
                          <a:spcPts val="0"/>
                        </a:spcBef>
                        <a:spcAft>
                          <a:spcPts val="0"/>
                        </a:spcAft>
                        <a:buNone/>
                        <a:defRPr sz="1400" u="none" strike="noStrike" cap="none"/>
                      </a:pPr>
                      <a:r>
                        <a:rPr lang="en" sz="1000" b="0" i="0" u="none" strike="noStrike" cap="none">
                          <a:solidFill>
                            <a:srgbClr val="000000"/>
                          </a:solidFill>
                          <a:latin typeface="Spectral"/>
                          <a:ea typeface="Spectral"/>
                          <a:cs typeface="Spectral"/>
                          <a:sym typeface="Spectral"/>
                        </a:rPr>
                        <a:t>EMOTION RECOGNITION AND </a:t>
                      </a:r>
                      <a:endParaRPr sz="1000" b="0" u="none" strike="noStrike" cap="none">
                        <a:latin typeface="Spectral"/>
                        <a:ea typeface="Spectral"/>
                        <a:cs typeface="Spectral"/>
                        <a:sym typeface="Spectral"/>
                      </a:endParaRPr>
                    </a:p>
                    <a:p>
                      <a:pPr marL="0" marR="0" lvl="0" indent="0" algn="just" rtl="0">
                        <a:lnSpc>
                          <a:spcPct val="100000"/>
                        </a:lnSpc>
                        <a:spcBef>
                          <a:spcPts val="0"/>
                        </a:spcBef>
                        <a:spcAft>
                          <a:spcPts val="0"/>
                        </a:spcAft>
                        <a:buNone/>
                        <a:defRPr sz="1400" u="none" strike="noStrike" cap="none"/>
                      </a:pPr>
                      <a:r>
                        <a:rPr lang="en" sz="1000" b="0" i="0" u="none" strike="noStrike" cap="none">
                          <a:solidFill>
                            <a:srgbClr val="000000"/>
                          </a:solidFill>
                          <a:latin typeface="Spectral"/>
                          <a:ea typeface="Spectral"/>
                          <a:cs typeface="Spectral"/>
                          <a:sym typeface="Spectral"/>
                        </a:rPr>
                        <a:t>DEPRESSION DETECTION USING DEEP LEARNING</a:t>
                      </a:r>
                      <a:endParaRPr/>
                    </a:p>
                    <a:p>
                      <a:pPr marL="0" marR="0" lvl="0" indent="0" algn="just" rtl="0">
                        <a:lnSpc>
                          <a:spcPct val="100000"/>
                        </a:lnSpc>
                        <a:spcBef>
                          <a:spcPts val="0"/>
                        </a:spcBef>
                        <a:spcAft>
                          <a:spcPts val="0"/>
                        </a:spcAft>
                        <a:buNone/>
                        <a:defRPr sz="1400" u="none" strike="noStrike" cap="none"/>
                      </a:pPr>
                      <a:endParaRPr sz="1000" b="0" i="0" u="none" strike="noStrike" cap="none">
                        <a:solidFill>
                          <a:srgbClr val="000000"/>
                        </a:solidFill>
                        <a:latin typeface="Spectral"/>
                        <a:ea typeface="Spectral"/>
                        <a:cs typeface="Spectral"/>
                        <a:sym typeface="Spectral"/>
                      </a:endParaRPr>
                    </a:p>
                    <a:p>
                      <a:pPr marL="0" marR="0" lvl="0" indent="0" algn="just" rtl="0">
                        <a:lnSpc>
                          <a:spcPct val="100000"/>
                        </a:lnSpc>
                        <a:spcBef>
                          <a:spcPts val="0"/>
                        </a:spcBef>
                        <a:spcAft>
                          <a:spcPts val="0"/>
                        </a:spcAft>
                        <a:buNone/>
                        <a:defRPr sz="1400" u="none" strike="noStrike" cap="none"/>
                      </a:pPr>
                      <a:r>
                        <a:rPr lang="en" sz="1000" b="0" i="0" u="none" strike="noStrike" cap="none">
                          <a:solidFill>
                            <a:srgbClr val="000000"/>
                          </a:solidFill>
                          <a:latin typeface="Spectral"/>
                          <a:ea typeface="Spectral"/>
                          <a:cs typeface="Spectral"/>
                          <a:sym typeface="Spectral"/>
                        </a:rPr>
                        <a:t>PAPER 2:Automated detection of human mental</a:t>
                      </a:r>
                      <a:endParaRPr/>
                    </a:p>
                    <a:p>
                      <a:pPr marL="0" marR="0" lvl="0" indent="0" algn="just" rtl="0">
                        <a:lnSpc>
                          <a:spcPct val="100000"/>
                        </a:lnSpc>
                        <a:spcBef>
                          <a:spcPts val="0"/>
                        </a:spcBef>
                        <a:spcAft>
                          <a:spcPts val="0"/>
                        </a:spcAft>
                        <a:buNone/>
                        <a:defRPr sz="1400" u="none" strike="noStrike" cap="none"/>
                      </a:pPr>
                      <a:r>
                        <a:rPr lang="en" sz="1000" b="0" i="0" u="none" strike="noStrike" cap="none">
                          <a:solidFill>
                            <a:srgbClr val="000000"/>
                          </a:solidFill>
                          <a:latin typeface="Spectral"/>
                          <a:ea typeface="Spectral"/>
                          <a:cs typeface="Spectral"/>
                          <a:sym typeface="Spectral"/>
                        </a:rPr>
                        <a:t>disorder</a:t>
                      </a:r>
                      <a:endParaRPr/>
                    </a:p>
                    <a:p>
                      <a:pPr marL="0" marR="0" lvl="0" indent="0" algn="just" rtl="0">
                        <a:lnSpc>
                          <a:spcPct val="100000"/>
                        </a:lnSpc>
                        <a:spcBef>
                          <a:spcPts val="0"/>
                        </a:spcBef>
                        <a:spcAft>
                          <a:spcPts val="0"/>
                        </a:spcAft>
                        <a:buNone/>
                        <a:defRPr sz="1400" u="none" strike="noStrike" cap="none"/>
                      </a:pPr>
                      <a:r>
                        <a:rPr lang="en" sz="1000" b="0" i="0" u="none" strike="noStrike" cap="none">
                          <a:solidFill>
                            <a:srgbClr val="000000"/>
                          </a:solidFill>
                          <a:latin typeface="Spectral"/>
                          <a:ea typeface="Spectral"/>
                          <a:cs typeface="Spectral"/>
                          <a:sym typeface="Spectral"/>
                        </a:rPr>
                        <a:t>Shereen A. Hussein* , Abd El Rahman S. Bayoumi and Ayat M. Soliman</a:t>
                      </a:r>
                      <a:endParaRPr sz="1000" b="0" u="none" strike="noStrike" cap="none">
                        <a:latin typeface="Spectral"/>
                        <a:ea typeface="Spectral"/>
                        <a:cs typeface="Spectral"/>
                        <a:sym typeface="Spectral"/>
                      </a:endParaRPr>
                    </a:p>
                    <a:p>
                      <a:pPr marL="0" marR="0" lvl="0" indent="0" algn="just" rtl="0">
                        <a:lnSpc>
                          <a:spcPct val="100000"/>
                        </a:lnSpc>
                        <a:spcBef>
                          <a:spcPts val="0"/>
                        </a:spcBef>
                        <a:spcAft>
                          <a:spcPts val="0"/>
                        </a:spcAft>
                        <a:buNone/>
                        <a:defRPr sz="1400" u="none" strike="noStrike" cap="none"/>
                      </a:pPr>
                      <a:br>
                        <a:rPr lang="en" sz="1000" u="none" strike="noStrike" cap="none">
                          <a:latin typeface="Spectral"/>
                          <a:ea typeface="Spectral"/>
                          <a:cs typeface="Spectral"/>
                          <a:sym typeface="Spectral"/>
                        </a:rPr>
                      </a:br>
                      <a:r>
                        <a:rPr lang="en" sz="1000" u="none" strike="noStrike" cap="none">
                          <a:latin typeface="Spectral"/>
                          <a:ea typeface="Spectral"/>
                          <a:cs typeface="Spectral"/>
                          <a:sym typeface="Spectral"/>
                        </a:rPr>
                        <a:t>PAPER 3:2020 IEEE Region 10 Symposium (TENSYMP), 5-7 June 2020, Dhaka, Bangladesh</a:t>
                      </a:r>
                      <a:endParaRPr/>
                    </a:p>
                    <a:p>
                      <a:pPr marL="0" marR="0" lvl="0" indent="0" algn="just" rtl="0">
                        <a:lnSpc>
                          <a:spcPct val="100000"/>
                        </a:lnSpc>
                        <a:spcBef>
                          <a:spcPts val="0"/>
                        </a:spcBef>
                        <a:spcAft>
                          <a:spcPts val="0"/>
                        </a:spcAft>
                        <a:buNone/>
                        <a:defRPr sz="1400" u="none" strike="noStrike" cap="none"/>
                      </a:pPr>
                      <a:r>
                        <a:rPr lang="en" sz="1000" u="none" strike="noStrike" cap="none">
                          <a:latin typeface="Spectral"/>
                          <a:ea typeface="Spectral"/>
                          <a:cs typeface="Spectral"/>
                          <a:sym typeface="Spectral"/>
                        </a:rPr>
                        <a:t>Early Depression Detection from Social Network</a:t>
                      </a:r>
                      <a:endParaRPr/>
                    </a:p>
                    <a:p>
                      <a:pPr marL="0" marR="0" lvl="0" indent="0" algn="just" rtl="0">
                        <a:lnSpc>
                          <a:spcPct val="100000"/>
                        </a:lnSpc>
                        <a:spcBef>
                          <a:spcPts val="0"/>
                        </a:spcBef>
                        <a:spcAft>
                          <a:spcPts val="0"/>
                        </a:spcAft>
                        <a:buNone/>
                        <a:defRPr sz="1400" u="none" strike="noStrike" cap="none"/>
                      </a:pPr>
                      <a:r>
                        <a:rPr lang="en" sz="1000" u="none" strike="noStrike" cap="none">
                          <a:latin typeface="Spectral"/>
                          <a:ea typeface="Spectral"/>
                          <a:cs typeface="Spectral"/>
                          <a:sym typeface="Spectral"/>
                        </a:rPr>
                        <a:t>Using Deep Learning Techniques</a:t>
                      </a:r>
                      <a:endParaRPr/>
                    </a:p>
                    <a:p>
                      <a:pPr marL="0" marR="0" lvl="0" indent="0" algn="just" rtl="0">
                        <a:lnSpc>
                          <a:spcPct val="100000"/>
                        </a:lnSpc>
                        <a:spcBef>
                          <a:spcPts val="0"/>
                        </a:spcBef>
                        <a:spcAft>
                          <a:spcPts val="0"/>
                        </a:spcAft>
                        <a:buNone/>
                        <a:defRPr sz="1400" u="none" strike="noStrike" cap="none"/>
                      </a:pPr>
                      <a:endParaRPr sz="1000" u="none" strike="noStrike" cap="none">
                        <a:latin typeface="Spectral"/>
                        <a:ea typeface="Spectral"/>
                        <a:cs typeface="Spectral"/>
                        <a:sym typeface="Spectral"/>
                      </a:endParaRPr>
                    </a:p>
                    <a:p>
                      <a:pPr marL="0" marR="0" lvl="0" indent="0" algn="just" rtl="0">
                        <a:lnSpc>
                          <a:spcPct val="100000"/>
                        </a:lnSpc>
                        <a:spcBef>
                          <a:spcPts val="0"/>
                        </a:spcBef>
                        <a:spcAft>
                          <a:spcPts val="0"/>
                        </a:spcAft>
                        <a:buNone/>
                        <a:defRPr sz="1400" u="none" strike="noStrike" cap="none"/>
                      </a:pPr>
                      <a:r>
                        <a:rPr lang="en" sz="1000" u="none" strike="noStrike" cap="none">
                          <a:latin typeface="Spectral"/>
                          <a:ea typeface="Spectral"/>
                          <a:cs typeface="Spectral"/>
                          <a:sym typeface="Spectral"/>
                        </a:rPr>
                        <a:t>PAPER4:2020 International Conference on Computational Performance Evaluation (ComPE)</a:t>
                      </a:r>
                      <a:endParaRPr/>
                    </a:p>
                    <a:p>
                      <a:pPr marL="0" marR="0" lvl="0" indent="0" algn="just" rtl="0">
                        <a:lnSpc>
                          <a:spcPct val="100000"/>
                        </a:lnSpc>
                        <a:spcBef>
                          <a:spcPts val="0"/>
                        </a:spcBef>
                        <a:spcAft>
                          <a:spcPts val="0"/>
                        </a:spcAft>
                        <a:buNone/>
                        <a:defRPr sz="1400" u="none" strike="noStrike" cap="none"/>
                      </a:pPr>
                      <a:r>
                        <a:rPr lang="en" sz="1000" u="none" strike="noStrike" cap="none">
                          <a:latin typeface="Spectral"/>
                          <a:ea typeface="Spectral"/>
                          <a:cs typeface="Spectral"/>
                          <a:sym typeface="Spectral"/>
                        </a:rPr>
                        <a:t>North-Eastern Hill University, Shillong, Meghalaya, India. Jul 2-4, 2020</a:t>
                      </a:r>
                      <a:endParaRPr/>
                    </a:p>
                    <a:p>
                      <a:pPr marL="0" marR="0" lvl="0" indent="0" algn="just" rtl="0">
                        <a:lnSpc>
                          <a:spcPct val="100000"/>
                        </a:lnSpc>
                        <a:spcBef>
                          <a:spcPts val="0"/>
                        </a:spcBef>
                        <a:spcAft>
                          <a:spcPts val="0"/>
                        </a:spcAft>
                        <a:buNone/>
                        <a:defRPr sz="1400" u="none" strike="noStrike" cap="none"/>
                      </a:pPr>
                      <a:r>
                        <a:rPr lang="en" sz="1000" u="none" strike="noStrike" cap="none">
                          <a:latin typeface="Spectral"/>
                          <a:ea typeface="Spectral"/>
                          <a:cs typeface="Spectral"/>
                          <a:sym typeface="Spectral"/>
                        </a:rPr>
                        <a:t>978-1-7281-6644-5/20/$31.00 ©2020 IEEE</a:t>
                      </a:r>
                      <a:endParaRPr/>
                    </a:p>
                    <a:p>
                      <a:pPr marL="0" marR="0" lvl="0" indent="0" algn="just" rtl="0">
                        <a:lnSpc>
                          <a:spcPct val="100000"/>
                        </a:lnSpc>
                        <a:spcBef>
                          <a:spcPts val="0"/>
                        </a:spcBef>
                        <a:spcAft>
                          <a:spcPts val="0"/>
                        </a:spcAft>
                        <a:buNone/>
                        <a:defRPr sz="1400" u="none" strike="noStrike" cap="none"/>
                      </a:pPr>
                      <a:r>
                        <a:rPr lang="en" sz="1000" u="none" strike="noStrike" cap="none">
                          <a:latin typeface="Spectral"/>
                          <a:ea typeface="Spectral"/>
                          <a:cs typeface="Spectral"/>
                          <a:sym typeface="Spectral"/>
                        </a:rPr>
                        <a:t>Different Approaches in Depression Analysis</a:t>
                      </a:r>
                      <a:endParaRPr/>
                    </a:p>
                    <a:p>
                      <a:pPr marL="0" marR="0" lvl="0" indent="0" algn="just" rtl="0">
                        <a:lnSpc>
                          <a:spcPct val="100000"/>
                        </a:lnSpc>
                        <a:spcBef>
                          <a:spcPts val="0"/>
                        </a:spcBef>
                        <a:spcAft>
                          <a:spcPts val="0"/>
                        </a:spcAft>
                        <a:buNone/>
                        <a:defRPr sz="1400" u="none" strike="noStrike" cap="none"/>
                      </a:pPr>
                      <a:endParaRPr sz="1000" u="none" strike="noStrike" cap="none">
                        <a:latin typeface="Spectral"/>
                        <a:ea typeface="Spectral"/>
                        <a:cs typeface="Spectral"/>
                        <a:sym typeface="Spectral"/>
                      </a:endParaRPr>
                    </a:p>
                    <a:p>
                      <a:pPr marL="0" marR="0" lvl="0" indent="0" algn="just" rtl="0">
                        <a:lnSpc>
                          <a:spcPct val="100000"/>
                        </a:lnSpc>
                        <a:spcBef>
                          <a:spcPts val="0"/>
                        </a:spcBef>
                        <a:spcAft>
                          <a:spcPts val="0"/>
                        </a:spcAft>
                        <a:buNone/>
                        <a:defRPr sz="1400" u="none" strike="noStrike" cap="none"/>
                      </a:pPr>
                      <a:r>
                        <a:rPr lang="en" sz="1000" u="none" strike="noStrike" cap="none">
                          <a:latin typeface="Spectral"/>
                          <a:ea typeface="Spectral"/>
                          <a:cs typeface="Spectral"/>
                          <a:sym typeface="Spectral"/>
                        </a:rPr>
                        <a:t>PAPER 5:IEEE TRANSACTIONS ON COMPUTATIONAL SOCIAL SYSTEMS 1 Depression</a:t>
                      </a:r>
                      <a:endParaRPr/>
                    </a:p>
                    <a:p>
                      <a:pPr marL="0" marR="0" lvl="0" indent="0" algn="just" rtl="0">
                        <a:lnSpc>
                          <a:spcPct val="100000"/>
                        </a:lnSpc>
                        <a:spcBef>
                          <a:spcPts val="0"/>
                        </a:spcBef>
                        <a:spcAft>
                          <a:spcPts val="0"/>
                        </a:spcAft>
                        <a:buNone/>
                        <a:defRPr sz="1400" u="none" strike="noStrike" cap="none"/>
                      </a:pPr>
                      <a:r>
                        <a:rPr lang="en" sz="1000" u="none" strike="noStrike" cap="none">
                          <a:latin typeface="Spectral"/>
                          <a:ea typeface="Spectral"/>
                          <a:cs typeface="Spectral"/>
                          <a:sym typeface="Spectral"/>
                        </a:rPr>
                        <a:t>Screening in Humans With AI and Deep Learning Techniques combined</a:t>
                      </a:r>
                      <a:endParaRPr/>
                    </a:p>
                    <a:p>
                      <a:pPr marL="0" marR="0" lvl="0" indent="0" algn="just" rtl="0">
                        <a:lnSpc>
                          <a:spcPct val="100000"/>
                        </a:lnSpc>
                        <a:spcBef>
                          <a:spcPts val="0"/>
                        </a:spcBef>
                        <a:spcAft>
                          <a:spcPts val="0"/>
                        </a:spcAft>
                        <a:buNone/>
                        <a:defRPr sz="1400" u="none" strike="noStrike" cap="none"/>
                      </a:pPr>
                      <a:r>
                        <a:rPr lang="en" sz="1000" u="none" strike="noStrike" cap="none">
                          <a:latin typeface="Spectral"/>
                          <a:ea typeface="Spectral"/>
                          <a:cs typeface="Spectral"/>
                          <a:sym typeface="Spectral"/>
                        </a:rPr>
                        <a:t>datasets. Out of 24 experiments for Word2Vec LSTM</a:t>
                      </a:r>
                      <a:endParaRPr sz="1000" u="none" strike="noStrike" cap="none">
                        <a:latin typeface="Spectral"/>
                        <a:ea typeface="Spectral"/>
                        <a:cs typeface="Spectral"/>
                        <a:sym typeface="Spectral"/>
                      </a:endParaRPr>
                    </a:p>
                  </a:txBody>
                  <a:tcPr marL="91425" marR="91425" marT="91425" marB="91425">
                    <a:lnL w="9525" cap="flat" cmpd="sng">
                      <a:solidFill>
                        <a:schemeClr val="lt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000"/>
                        <a:buFont typeface="Arial"/>
                        <a:buNone/>
                        <a:defRPr sz="1400" u="none" strike="noStrike" cap="none"/>
                      </a:pPr>
                      <a:r>
                        <a:rPr lang="en" sz="1000" u="none" strike="noStrike" cap="none" dirty="0">
                          <a:latin typeface="Spectral"/>
                          <a:ea typeface="Spectral"/>
                          <a:cs typeface="Spectral"/>
                          <a:sym typeface="Spectral"/>
                        </a:rPr>
                        <a:t>PAPER 6:Depression Screening in Humans With</a:t>
                      </a:r>
                      <a:endParaRPr dirty="0"/>
                    </a:p>
                    <a:p>
                      <a:pPr marL="0" marR="0" lvl="0" indent="0" algn="just" rtl="0">
                        <a:lnSpc>
                          <a:spcPct val="100000"/>
                        </a:lnSpc>
                        <a:spcBef>
                          <a:spcPts val="0"/>
                        </a:spcBef>
                        <a:spcAft>
                          <a:spcPts val="0"/>
                        </a:spcAft>
                        <a:buClr>
                          <a:srgbClr val="000000"/>
                        </a:buClr>
                        <a:buSzPts val="1000"/>
                        <a:buFont typeface="Arial"/>
                        <a:buNone/>
                        <a:defRPr sz="1400" u="none" strike="noStrike" cap="none"/>
                      </a:pPr>
                      <a:r>
                        <a:rPr lang="en" sz="1000" u="none" strike="noStrike" cap="none" dirty="0">
                          <a:latin typeface="Spectral"/>
                          <a:ea typeface="Spectral"/>
                          <a:cs typeface="Spectral"/>
                          <a:sym typeface="Spectral"/>
                        </a:rPr>
                        <a:t>AI and Deep Learning Techniques.</a:t>
                      </a:r>
                      <a:endParaRPr dirty="0"/>
                    </a:p>
                    <a:p>
                      <a:pPr marL="0" marR="0" lvl="0" indent="0" algn="just" rtl="0">
                        <a:lnSpc>
                          <a:spcPct val="100000"/>
                        </a:lnSpc>
                        <a:spcBef>
                          <a:spcPts val="0"/>
                        </a:spcBef>
                        <a:spcAft>
                          <a:spcPts val="0"/>
                        </a:spcAft>
                        <a:buClr>
                          <a:srgbClr val="000000"/>
                        </a:buClr>
                        <a:buSzPts val="1000"/>
                        <a:buFont typeface="Arial"/>
                        <a:buNone/>
                        <a:defRPr sz="1400" u="none" strike="noStrike" cap="none"/>
                      </a:pPr>
                      <a:r>
                        <a:rPr lang="en" sz="1000" u="none" strike="noStrike" cap="none" dirty="0">
                          <a:latin typeface="Spectral"/>
                          <a:ea typeface="Spectral"/>
                          <a:cs typeface="Spectral"/>
                          <a:sym typeface="Spectral"/>
                        </a:rPr>
                        <a:t>Published on 28th September 2021 Mudasir Ahmad Wani, Mohammad A. ELAffendi Kashish Ara Shakil,</a:t>
                      </a:r>
                      <a:endParaRPr dirty="0"/>
                    </a:p>
                    <a:p>
                      <a:pPr marL="0" marR="0" lvl="0" indent="0" algn="just" rtl="0">
                        <a:lnSpc>
                          <a:spcPct val="100000"/>
                        </a:lnSpc>
                        <a:spcBef>
                          <a:spcPts val="0"/>
                        </a:spcBef>
                        <a:spcAft>
                          <a:spcPts val="0"/>
                        </a:spcAft>
                        <a:buClr>
                          <a:srgbClr val="000000"/>
                        </a:buClr>
                        <a:buSzPts val="1000"/>
                        <a:buFont typeface="Arial"/>
                        <a:buNone/>
                        <a:defRPr sz="1400" u="none" strike="noStrike" cap="none"/>
                      </a:pPr>
                      <a:r>
                        <a:rPr lang="en" sz="1000" u="none" strike="noStrike" cap="none" dirty="0">
                          <a:latin typeface="Spectral"/>
                          <a:ea typeface="Spectral"/>
                          <a:cs typeface="Spectral"/>
                          <a:sym typeface="Spectral"/>
                        </a:rPr>
                        <a:t>Ali Shariq Imran , Senior Member, IEEE, and Ahmed A. Abd El-Latif , Senior Member, IEEE</a:t>
                      </a:r>
                      <a:endParaRPr dirty="0"/>
                    </a:p>
                    <a:p>
                      <a:pPr marL="0" marR="0" lvl="0" indent="0" algn="just" rtl="0">
                        <a:lnSpc>
                          <a:spcPct val="100000"/>
                        </a:lnSpc>
                        <a:spcBef>
                          <a:spcPts val="0"/>
                        </a:spcBef>
                        <a:spcAft>
                          <a:spcPts val="0"/>
                        </a:spcAft>
                        <a:buClr>
                          <a:srgbClr val="000000"/>
                        </a:buClr>
                        <a:buSzPts val="1000"/>
                        <a:buFont typeface="Arial"/>
                        <a:buNone/>
                        <a:defRPr sz="1400" u="none" strike="noStrike" cap="none"/>
                      </a:pPr>
                      <a:endParaRPr sz="1000" u="none" strike="noStrike" cap="none" dirty="0">
                        <a:latin typeface="Spectral"/>
                        <a:ea typeface="Spectral"/>
                        <a:cs typeface="Spectral"/>
                        <a:sym typeface="Spectral"/>
                      </a:endParaRPr>
                    </a:p>
                    <a:p>
                      <a:pPr marL="0" marR="0" lvl="0" indent="0" algn="just" rtl="0">
                        <a:lnSpc>
                          <a:spcPct val="100000"/>
                        </a:lnSpc>
                        <a:spcBef>
                          <a:spcPts val="0"/>
                        </a:spcBef>
                        <a:spcAft>
                          <a:spcPts val="0"/>
                        </a:spcAft>
                        <a:buClr>
                          <a:srgbClr val="000000"/>
                        </a:buClr>
                        <a:buSzPts val="1000"/>
                        <a:buFont typeface="Arial"/>
                        <a:buNone/>
                        <a:defRPr sz="1400" u="none" strike="noStrike" cap="none"/>
                      </a:pPr>
                      <a:endParaRPr sz="1000" u="none" strike="noStrike" cap="none" dirty="0">
                        <a:latin typeface="Spectral"/>
                        <a:ea typeface="Spectral"/>
                        <a:cs typeface="Spectral"/>
                        <a:sym typeface="Spectral"/>
                      </a:endParaRPr>
                    </a:p>
                    <a:p>
                      <a:pPr marL="0" marR="0" lvl="0" indent="0" algn="just" rtl="0">
                        <a:lnSpc>
                          <a:spcPct val="100000"/>
                        </a:lnSpc>
                        <a:spcBef>
                          <a:spcPts val="0"/>
                        </a:spcBef>
                        <a:spcAft>
                          <a:spcPts val="0"/>
                        </a:spcAft>
                        <a:buNone/>
                        <a:defRPr sz="1400" u="none" strike="noStrike" cap="none"/>
                      </a:pPr>
                      <a:endParaRPr sz="1000" b="0" i="0" u="none" strike="noStrike" cap="none" dirty="0">
                        <a:solidFill>
                          <a:srgbClr val="000000"/>
                        </a:solidFill>
                        <a:latin typeface="Spectral"/>
                        <a:ea typeface="Spectral"/>
                        <a:cs typeface="Spectral"/>
                        <a:sym typeface="Spectral"/>
                      </a:endParaRPr>
                    </a:p>
                    <a:p>
                      <a:pPr marL="0" marR="0" lvl="0" indent="0" algn="just" rtl="0">
                        <a:lnSpc>
                          <a:spcPct val="100000"/>
                        </a:lnSpc>
                        <a:spcBef>
                          <a:spcPts val="0"/>
                        </a:spcBef>
                        <a:spcAft>
                          <a:spcPts val="0"/>
                        </a:spcAft>
                        <a:buClr>
                          <a:srgbClr val="000000"/>
                        </a:buClr>
                        <a:buSzPts val="1000"/>
                        <a:buFont typeface="Arial"/>
                        <a:buNone/>
                        <a:defRPr sz="1400" u="none" strike="noStrike" cap="none"/>
                      </a:pPr>
                      <a:r>
                        <a:rPr lang="en" sz="1000" b="0" i="0" u="none" strike="noStrike" cap="none" dirty="0">
                          <a:solidFill>
                            <a:srgbClr val="000000"/>
                          </a:solidFill>
                          <a:latin typeface="Spectral"/>
                          <a:ea typeface="Spectral"/>
                          <a:cs typeface="Spectral"/>
                          <a:sym typeface="Spectral"/>
                        </a:rPr>
                        <a:t>PAPER 7:</a:t>
                      </a:r>
                      <a:r>
                        <a:rPr lang="en" sz="1000" u="none" strike="noStrike" cap="none" dirty="0">
                          <a:latin typeface="Spectral"/>
                          <a:ea typeface="Spectral"/>
                          <a:cs typeface="Spectral"/>
                          <a:sym typeface="Spectral"/>
                        </a:rPr>
                        <a:t>Depression detection from social network data using machine learning techniques.</a:t>
                      </a:r>
                      <a:endParaRPr dirty="0"/>
                    </a:p>
                    <a:p>
                      <a:pPr marL="0" marR="0" lvl="0" indent="0" algn="just" rtl="0">
                        <a:lnSpc>
                          <a:spcPct val="100000"/>
                        </a:lnSpc>
                        <a:spcBef>
                          <a:spcPts val="0"/>
                        </a:spcBef>
                        <a:spcAft>
                          <a:spcPts val="0"/>
                        </a:spcAft>
                        <a:buClr>
                          <a:srgbClr val="000000"/>
                        </a:buClr>
                        <a:buSzPts val="1000"/>
                        <a:buFont typeface="Arial"/>
                        <a:buNone/>
                        <a:defRPr sz="1400" u="none" strike="noStrike" cap="none"/>
                      </a:pPr>
                      <a:r>
                        <a:rPr lang="en" sz="1000" u="none" strike="noStrike" cap="none" dirty="0">
                          <a:latin typeface="Spectral"/>
                          <a:ea typeface="Spectral"/>
                          <a:cs typeface="Spectral"/>
                          <a:sym typeface="Spectral"/>
                        </a:rPr>
                        <a:t>Published online 2020 Aug 27. Md. Rafiqul Islam, Muhammad Ashad Kabir, Ashir Ahmed, Abu Raihan M. Kamal, Hua Wang, and Anwaar Ulhaq</a:t>
                      </a:r>
                      <a:endParaRPr sz="1000" u="none" strike="noStrike" cap="none" dirty="0">
                        <a:latin typeface="Spectral"/>
                        <a:ea typeface="Spectral"/>
                        <a:cs typeface="Spectral"/>
                        <a:sym typeface="Spectral"/>
                      </a:endParaRPr>
                    </a:p>
                    <a:p>
                      <a:pPr marL="0" marR="0" lvl="0" indent="0" algn="just" rtl="0">
                        <a:lnSpc>
                          <a:spcPct val="100000"/>
                        </a:lnSpc>
                        <a:spcBef>
                          <a:spcPts val="0"/>
                        </a:spcBef>
                        <a:spcAft>
                          <a:spcPts val="0"/>
                        </a:spcAft>
                        <a:buClr>
                          <a:srgbClr val="000000"/>
                        </a:buClr>
                        <a:buSzPts val="1000"/>
                        <a:buFont typeface="Arial"/>
                        <a:buNone/>
                        <a:defRPr sz="1400" u="none" strike="noStrike" cap="none"/>
                      </a:pPr>
                      <a:endParaRPr sz="1000" u="none" strike="noStrike" cap="none" dirty="0">
                        <a:latin typeface="Spectral"/>
                        <a:ea typeface="Spectral"/>
                        <a:cs typeface="Spectral"/>
                        <a:sym typeface="Spectral"/>
                      </a:endParaRPr>
                    </a:p>
                    <a:p>
                      <a:pPr marL="0" marR="0" lvl="0" indent="0" algn="just" rtl="0">
                        <a:lnSpc>
                          <a:spcPct val="100000"/>
                        </a:lnSpc>
                        <a:spcBef>
                          <a:spcPts val="0"/>
                        </a:spcBef>
                        <a:spcAft>
                          <a:spcPts val="0"/>
                        </a:spcAft>
                        <a:buClr>
                          <a:srgbClr val="000000"/>
                        </a:buClr>
                        <a:buSzPts val="1000"/>
                        <a:buFont typeface="Arial"/>
                        <a:buNone/>
                        <a:defRPr sz="1400" u="none" strike="noStrike" cap="none"/>
                      </a:pPr>
                      <a:endParaRPr sz="1000" u="none" strike="noStrike" cap="none" dirty="0">
                        <a:latin typeface="Spectral"/>
                        <a:ea typeface="Spectral"/>
                        <a:cs typeface="Spectral"/>
                        <a:sym typeface="Spectral"/>
                      </a:endParaRPr>
                    </a:p>
                    <a:p>
                      <a:pPr marL="0" marR="0" lvl="0" indent="0" algn="just" rtl="0">
                        <a:lnSpc>
                          <a:spcPct val="100000"/>
                        </a:lnSpc>
                        <a:spcBef>
                          <a:spcPts val="0"/>
                        </a:spcBef>
                        <a:spcAft>
                          <a:spcPts val="0"/>
                        </a:spcAft>
                        <a:buClr>
                          <a:srgbClr val="000000"/>
                        </a:buClr>
                        <a:buSzPts val="1000"/>
                        <a:buFont typeface="Arial"/>
                        <a:buNone/>
                        <a:defRPr sz="1400" u="none" strike="noStrike" cap="none"/>
                      </a:pPr>
                      <a:endParaRPr sz="1000" u="none" strike="noStrike" cap="none" dirty="0">
                        <a:latin typeface="Spectral"/>
                        <a:ea typeface="Spectral"/>
                        <a:cs typeface="Spectral"/>
                        <a:sym typeface="Spectral"/>
                      </a:endParaRPr>
                    </a:p>
                    <a:p>
                      <a:pPr marL="0" marR="0" lvl="0" indent="0" algn="just" rtl="0">
                        <a:lnSpc>
                          <a:spcPct val="100000"/>
                        </a:lnSpc>
                        <a:spcBef>
                          <a:spcPts val="0"/>
                        </a:spcBef>
                        <a:spcAft>
                          <a:spcPts val="0"/>
                        </a:spcAft>
                        <a:buNone/>
                        <a:defRPr sz="1400" u="none" strike="noStrike" cap="none"/>
                      </a:pPr>
                      <a:endParaRPr sz="1000" u="none" strike="noStrike" cap="none" dirty="0">
                        <a:latin typeface="Spectral"/>
                        <a:ea typeface="Spectral"/>
                        <a:cs typeface="Spectral"/>
                        <a:sym typeface="Spectral"/>
                      </a:endParaRPr>
                    </a:p>
                  </a:txBody>
                  <a:tcPr marL="91425" marR="91425" marT="91425" marB="91425">
                    <a:lnL w="9525" cap="flat" cmpd="sng">
                      <a:solidFill>
                        <a:schemeClr val="dk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ctrTitle"/>
          </p:nvPr>
        </p:nvSpPr>
        <p:spPr>
          <a:xfrm>
            <a:off x="1601550" y="1102871"/>
            <a:ext cx="5940900" cy="20025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100" b="0"/>
              <a:t>Prathamesh Mahamuni ITA627</a:t>
            </a:r>
            <a:endParaRPr sz="2100" b="0"/>
          </a:p>
          <a:p>
            <a:pPr marL="0" lvl="0" indent="0" algn="ctr" rtl="0">
              <a:lnSpc>
                <a:spcPct val="100000"/>
              </a:lnSpc>
              <a:spcBef>
                <a:spcPts val="0"/>
              </a:spcBef>
              <a:spcAft>
                <a:spcPts val="0"/>
              </a:spcAft>
              <a:buNone/>
            </a:pPr>
            <a:r>
              <a:rPr lang="en" sz="2100" b="0"/>
              <a:t>Shudhanshu Prasad ITA649</a:t>
            </a:r>
            <a:endParaRPr sz="2100" b="0"/>
          </a:p>
          <a:p>
            <a:pPr marL="0" lvl="0" indent="0" algn="ctr" rtl="0">
              <a:lnSpc>
                <a:spcPct val="100000"/>
              </a:lnSpc>
              <a:spcBef>
                <a:spcPts val="0"/>
              </a:spcBef>
              <a:spcAft>
                <a:spcPts val="0"/>
              </a:spcAft>
              <a:buNone/>
            </a:pPr>
            <a:r>
              <a:rPr lang="en" sz="2100" b="0"/>
              <a:t>Prajakta Pawar ITA647</a:t>
            </a:r>
            <a:endParaRPr sz="2100" b="0"/>
          </a:p>
          <a:p>
            <a:pPr marL="0" lvl="0" indent="0" algn="ctr" rtl="0">
              <a:lnSpc>
                <a:spcPct val="100000"/>
              </a:lnSpc>
              <a:spcBef>
                <a:spcPts val="0"/>
              </a:spcBef>
              <a:spcAft>
                <a:spcPts val="0"/>
              </a:spcAft>
              <a:buNone/>
            </a:pPr>
            <a:r>
              <a:rPr lang="en" sz="2100" b="0"/>
              <a:t>Atharva More ITA635</a:t>
            </a:r>
            <a:endParaRPr sz="1800"/>
          </a:p>
        </p:txBody>
      </p:sp>
      <p:sp>
        <p:nvSpPr>
          <p:cNvPr id="249" name="Google Shape;249;p25"/>
          <p:cNvSpPr txBox="1"/>
          <p:nvPr/>
        </p:nvSpPr>
        <p:spPr>
          <a:xfrm>
            <a:off x="1066750" y="368347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Spectral"/>
                <a:ea typeface="Spectral"/>
                <a:cs typeface="Spectral"/>
                <a:sym typeface="Spectral"/>
              </a:rPr>
              <a:t>Group ID: </a:t>
            </a:r>
            <a:endParaRPr sz="2000" b="1">
              <a:solidFill>
                <a:schemeClr val="dk1"/>
              </a:solidFill>
              <a:latin typeface="Spectral"/>
              <a:ea typeface="Spectral"/>
              <a:cs typeface="Spectral"/>
              <a:sym typeface="Spectral"/>
            </a:endParaRPr>
          </a:p>
        </p:txBody>
      </p:sp>
      <p:sp>
        <p:nvSpPr>
          <p:cNvPr id="250" name="Google Shape;250;p25"/>
          <p:cNvSpPr txBox="1"/>
          <p:nvPr/>
        </p:nvSpPr>
        <p:spPr>
          <a:xfrm>
            <a:off x="4667225" y="3683475"/>
            <a:ext cx="38856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Spectral"/>
                <a:ea typeface="Spectral"/>
                <a:cs typeface="Spectral"/>
                <a:sym typeface="Spectral"/>
              </a:rPr>
              <a:t>                          Guided By: </a:t>
            </a:r>
            <a:endParaRPr sz="2000" b="1">
              <a:solidFill>
                <a:schemeClr val="dk1"/>
              </a:solidFill>
              <a:latin typeface="Spectral"/>
              <a:ea typeface="Spectral"/>
              <a:cs typeface="Spectral"/>
              <a:sym typeface="Spectral"/>
            </a:endParaRPr>
          </a:p>
          <a:p>
            <a:pPr marL="0" lvl="0" indent="0" algn="ctr" rtl="0">
              <a:spcBef>
                <a:spcPts val="0"/>
              </a:spcBef>
              <a:spcAft>
                <a:spcPts val="0"/>
              </a:spcAft>
              <a:buNone/>
            </a:pPr>
            <a:r>
              <a:rPr lang="en" sz="1900">
                <a:solidFill>
                  <a:schemeClr val="dk1"/>
                </a:solidFill>
                <a:latin typeface="Spectral SemiBold"/>
                <a:ea typeface="Spectral SemiBold"/>
                <a:cs typeface="Spectral SemiBold"/>
                <a:sym typeface="Spectral SemiBold"/>
              </a:rPr>
              <a:t>                Prof. Diksha Kale</a:t>
            </a:r>
            <a:endParaRPr sz="1900">
              <a:solidFill>
                <a:schemeClr val="dk1"/>
              </a:solidFill>
              <a:latin typeface="Spectral SemiBold"/>
              <a:ea typeface="Spectral SemiBold"/>
              <a:cs typeface="Spectral SemiBold"/>
              <a:sym typeface="Spectral SemiBold"/>
            </a:endParaRPr>
          </a:p>
        </p:txBody>
      </p:sp>
      <p:sp>
        <p:nvSpPr>
          <p:cNvPr id="251" name="Google Shape;251;p25"/>
          <p:cNvSpPr txBox="1"/>
          <p:nvPr/>
        </p:nvSpPr>
        <p:spPr>
          <a:xfrm>
            <a:off x="2453100" y="945550"/>
            <a:ext cx="4237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chemeClr val="dk1"/>
                </a:solidFill>
                <a:latin typeface="Spectral"/>
                <a:ea typeface="Spectral"/>
                <a:cs typeface="Spectral"/>
                <a:sym typeface="Spectral"/>
              </a:rPr>
              <a:t>      Presented By:</a:t>
            </a:r>
            <a:endParaRPr sz="3200" b="1">
              <a:solidFill>
                <a:schemeClr val="dk1"/>
              </a:solidFill>
              <a:latin typeface="Spectral"/>
              <a:ea typeface="Spectral"/>
              <a:cs typeface="Spectral"/>
              <a:sym typeface="Spectr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5"/>
          <p:cNvSpPr txBox="1">
            <a:spLocks noGrp="1"/>
          </p:cNvSpPr>
          <p:nvPr>
            <p:ph type="title"/>
          </p:nvPr>
        </p:nvSpPr>
        <p:spPr>
          <a:xfrm>
            <a:off x="1746370" y="1466995"/>
            <a:ext cx="5471176" cy="14626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Thanks!</a:t>
            </a:r>
            <a:endParaRPr sz="4800" b="1" dirty="0"/>
          </a:p>
        </p:txBody>
      </p:sp>
      <p:sp>
        <p:nvSpPr>
          <p:cNvPr id="410" name="Google Shape;410;p45"/>
          <p:cNvSpPr txBox="1">
            <a:spLocks noGrp="1"/>
          </p:cNvSpPr>
          <p:nvPr>
            <p:ph type="subTitle" idx="4294967295"/>
          </p:nvPr>
        </p:nvSpPr>
        <p:spPr>
          <a:xfrm>
            <a:off x="701336" y="3141108"/>
            <a:ext cx="4292600" cy="1041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b="1" dirty="0"/>
              <a:t>                                                                               </a:t>
            </a:r>
            <a:r>
              <a:rPr lang="en" sz="2000" dirty="0"/>
              <a:t>Do you have any questions?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 of this template</a:t>
            </a:r>
            <a:endParaRPr/>
          </a:p>
        </p:txBody>
      </p:sp>
      <p:graphicFrame>
        <p:nvGraphicFramePr>
          <p:cNvPr id="257" name="Google Shape;257;p26"/>
          <p:cNvGraphicFramePr/>
          <p:nvPr/>
        </p:nvGraphicFramePr>
        <p:xfrm>
          <a:off x="2425550" y="1202582"/>
          <a:ext cx="4292900" cy="3253725"/>
        </p:xfrm>
        <a:graphic>
          <a:graphicData uri="http://schemas.openxmlformats.org/drawingml/2006/table">
            <a:tbl>
              <a:tblPr>
                <a:noFill/>
                <a:tableStyleId>{A0F7AE0A-E481-4727-9ABB-851EB75E557A}</a:tableStyleId>
              </a:tblPr>
              <a:tblGrid>
                <a:gridCol w="432650">
                  <a:extLst>
                    <a:ext uri="{9D8B030D-6E8A-4147-A177-3AD203B41FA5}">
                      <a16:colId xmlns:a16="http://schemas.microsoft.com/office/drawing/2014/main" val="20000"/>
                    </a:ext>
                  </a:extLst>
                </a:gridCol>
                <a:gridCol w="347740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61525">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1</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INTRODUCTION</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2</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OBJECTIVES</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3</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LITERATURE SURVEY</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4</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EXISTING SYSTEM</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5</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PROPOSED SYSTEM</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6</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ALGORITHM</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1525">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7</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IMPLEMENTATION</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900">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1525">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8</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FUTURE SCOPE</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900">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1525">
                <a:tc>
                  <a:txBody>
                    <a:bodyPr/>
                    <a:lstStyle/>
                    <a:p>
                      <a:pPr marL="0" lvl="0" indent="0" algn="l" rtl="0">
                        <a:spcBef>
                          <a:spcPts val="0"/>
                        </a:spcBef>
                        <a:spcAft>
                          <a:spcPts val="0"/>
                        </a:spcAft>
                        <a:buNone/>
                      </a:pPr>
                      <a:r>
                        <a:rPr lang="en">
                          <a:latin typeface="Spectral"/>
                          <a:ea typeface="Spectral"/>
                          <a:cs typeface="Spectral"/>
                          <a:sym typeface="Spectral"/>
                        </a:rPr>
                        <a:t>9</a:t>
                      </a:r>
                      <a:endParaRPr>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Spectral"/>
                          <a:ea typeface="Spectral"/>
                          <a:cs typeface="Spectral"/>
                          <a:sym typeface="Spectral"/>
                        </a:rPr>
                        <a:t>LIMITATIONS</a:t>
                      </a:r>
                      <a:endParaRPr sz="1200" b="1">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900">
                        <a:solidFill>
                          <a:schemeClr val="dk1"/>
                        </a:solidFill>
                        <a:latin typeface="Spectral"/>
                        <a:ea typeface="Spectral"/>
                        <a:cs typeface="Spectral"/>
                        <a:sym typeface="Spectral"/>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title"/>
          </p:nvPr>
        </p:nvSpPr>
        <p:spPr>
          <a:xfrm>
            <a:off x="720000" y="150475"/>
            <a:ext cx="77040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a:t>
            </a:r>
            <a:endParaRPr dirty="0"/>
          </a:p>
        </p:txBody>
      </p:sp>
      <p:sp>
        <p:nvSpPr>
          <p:cNvPr id="263" name="Google Shape;263;p27"/>
          <p:cNvSpPr txBox="1"/>
          <p:nvPr/>
        </p:nvSpPr>
        <p:spPr>
          <a:xfrm>
            <a:off x="544500" y="820775"/>
            <a:ext cx="7879500" cy="387795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200" b="1" dirty="0">
                <a:solidFill>
                  <a:schemeClr val="dk1"/>
                </a:solidFill>
                <a:latin typeface="Spectral"/>
                <a:ea typeface="Spectral"/>
                <a:cs typeface="Spectral"/>
                <a:sym typeface="Spectral"/>
              </a:rPr>
              <a:t>Why We Need the Project?</a:t>
            </a:r>
          </a:p>
          <a:p>
            <a:pPr marL="0" lvl="0" indent="0" algn="just" rtl="0">
              <a:spcBef>
                <a:spcPts val="0"/>
              </a:spcBef>
              <a:spcAft>
                <a:spcPts val="0"/>
              </a:spcAft>
              <a:buNone/>
            </a:pPr>
            <a:endParaRPr lang="en-US" sz="1200" b="1" dirty="0">
              <a:solidFill>
                <a:schemeClr val="dk1"/>
              </a:solidFill>
              <a:latin typeface="Spectral"/>
              <a:ea typeface="Spectral"/>
              <a:cs typeface="Spectral"/>
              <a:sym typeface="Spectral"/>
            </a:endParaRPr>
          </a:p>
          <a:p>
            <a:pPr marL="0" lvl="0" indent="0" algn="just" rtl="0">
              <a:spcBef>
                <a:spcPts val="0"/>
              </a:spcBef>
              <a:spcAft>
                <a:spcPts val="0"/>
              </a:spcAft>
              <a:buNone/>
            </a:pPr>
            <a:r>
              <a:rPr lang="en-US" sz="1200" b="1" dirty="0">
                <a:solidFill>
                  <a:schemeClr val="dk1"/>
                </a:solidFill>
                <a:latin typeface="Spectral"/>
                <a:ea typeface="Spectral"/>
                <a:cs typeface="Spectral"/>
                <a:sym typeface="Spectral"/>
              </a:rPr>
              <a:t>Catch Problems Early: </a:t>
            </a:r>
            <a:r>
              <a:rPr lang="en-US" sz="1200" dirty="0">
                <a:solidFill>
                  <a:schemeClr val="dk1"/>
                </a:solidFill>
                <a:latin typeface="Spectral"/>
                <a:ea typeface="Spectral"/>
                <a:cs typeface="Spectral"/>
                <a:sym typeface="Spectral"/>
              </a:rPr>
              <a:t>We want to spot when people are feeling really sad as soon as possible so we can help them feel better sooner.</a:t>
            </a:r>
          </a:p>
          <a:p>
            <a:pPr marL="0" lvl="0" indent="0" algn="just" rtl="0">
              <a:spcBef>
                <a:spcPts val="0"/>
              </a:spcBef>
              <a:spcAft>
                <a:spcPts val="0"/>
              </a:spcAft>
              <a:buNone/>
            </a:pPr>
            <a:r>
              <a:rPr lang="en-US" sz="1200" b="1" dirty="0">
                <a:solidFill>
                  <a:schemeClr val="dk1"/>
                </a:solidFill>
                <a:latin typeface="Spectral"/>
                <a:ea typeface="Spectral"/>
                <a:cs typeface="Spectral"/>
                <a:sym typeface="Spectral"/>
              </a:rPr>
              <a:t>Be Fair and Clear: </a:t>
            </a:r>
            <a:r>
              <a:rPr lang="en-US" sz="1200" dirty="0">
                <a:solidFill>
                  <a:schemeClr val="dk1"/>
                </a:solidFill>
                <a:latin typeface="Spectral"/>
                <a:ea typeface="Spectral"/>
                <a:cs typeface="Spectral"/>
                <a:sym typeface="Spectral"/>
              </a:rPr>
              <a:t>We're using computers to make sure we're being really fair and clear about how we tell if someone is feeling sad or not.</a:t>
            </a:r>
          </a:p>
          <a:p>
            <a:pPr marL="0" lvl="0" indent="0" algn="just" rtl="0">
              <a:spcBef>
                <a:spcPts val="0"/>
              </a:spcBef>
              <a:spcAft>
                <a:spcPts val="0"/>
              </a:spcAft>
              <a:buNone/>
            </a:pPr>
            <a:r>
              <a:rPr lang="en-US" sz="1200" b="1" dirty="0">
                <a:solidFill>
                  <a:schemeClr val="dk1"/>
                </a:solidFill>
                <a:latin typeface="Spectral"/>
                <a:ea typeface="Spectral"/>
                <a:cs typeface="Spectral"/>
                <a:sym typeface="Spectral"/>
              </a:rPr>
              <a:t>Help Everyone Easily: </a:t>
            </a:r>
            <a:r>
              <a:rPr lang="en-US" sz="1200" dirty="0">
                <a:solidFill>
                  <a:schemeClr val="dk1"/>
                </a:solidFill>
                <a:latin typeface="Spectral"/>
                <a:ea typeface="Spectral"/>
                <a:cs typeface="Spectral"/>
                <a:sym typeface="Spectral"/>
              </a:rPr>
              <a:t>We're making a super easy way for anyone to get help when they're feeling down, especially if they're too scared to talk to someone in person.</a:t>
            </a:r>
          </a:p>
          <a:p>
            <a:pPr marL="0" lvl="0" indent="0" algn="just" rtl="0">
              <a:spcBef>
                <a:spcPts val="0"/>
              </a:spcBef>
              <a:spcAft>
                <a:spcPts val="0"/>
              </a:spcAft>
              <a:buNone/>
            </a:pPr>
            <a:r>
              <a:rPr lang="en-US" sz="1200" b="1" dirty="0">
                <a:solidFill>
                  <a:schemeClr val="dk1"/>
                </a:solidFill>
                <a:latin typeface="Spectral"/>
                <a:ea typeface="Spectral"/>
                <a:cs typeface="Spectral"/>
                <a:sym typeface="Spectral"/>
              </a:rPr>
              <a:t>No Need to Worry: </a:t>
            </a:r>
            <a:r>
              <a:rPr lang="en-US" sz="1200" dirty="0">
                <a:solidFill>
                  <a:schemeClr val="dk1"/>
                </a:solidFill>
                <a:latin typeface="Spectral"/>
                <a:ea typeface="Spectral"/>
                <a:cs typeface="Spectral"/>
                <a:sym typeface="Spectral"/>
              </a:rPr>
              <a:t>You don't have to worry about people judging you or knowing it's you who's feeling down. Everything is private and anonymous.</a:t>
            </a:r>
          </a:p>
          <a:p>
            <a:pPr marL="0" lvl="0" indent="0" algn="just" rtl="0">
              <a:spcBef>
                <a:spcPts val="0"/>
              </a:spcBef>
              <a:spcAft>
                <a:spcPts val="0"/>
              </a:spcAft>
              <a:buNone/>
            </a:pPr>
            <a:endParaRPr lang="en-US" sz="1200" b="1" dirty="0">
              <a:solidFill>
                <a:schemeClr val="dk1"/>
              </a:solidFill>
              <a:latin typeface="Spectral"/>
              <a:ea typeface="Spectral"/>
              <a:cs typeface="Spectral"/>
              <a:sym typeface="Spectral"/>
            </a:endParaRPr>
          </a:p>
          <a:p>
            <a:pPr marL="0" lvl="0" indent="0" algn="just" rtl="0">
              <a:spcBef>
                <a:spcPts val="0"/>
              </a:spcBef>
              <a:spcAft>
                <a:spcPts val="0"/>
              </a:spcAft>
              <a:buNone/>
            </a:pPr>
            <a:r>
              <a:rPr lang="en-US" sz="1200" b="1" dirty="0">
                <a:solidFill>
                  <a:schemeClr val="dk1"/>
                </a:solidFill>
                <a:latin typeface="Spectral"/>
                <a:ea typeface="Spectral"/>
                <a:cs typeface="Spectral"/>
                <a:sym typeface="Spectral"/>
              </a:rPr>
              <a:t>Purpose of the Project:</a:t>
            </a:r>
          </a:p>
          <a:p>
            <a:pPr marL="0" lvl="0" indent="0" algn="just" rtl="0">
              <a:spcBef>
                <a:spcPts val="0"/>
              </a:spcBef>
              <a:spcAft>
                <a:spcPts val="0"/>
              </a:spcAft>
              <a:buNone/>
            </a:pPr>
            <a:endParaRPr lang="en-US" sz="1200" dirty="0">
              <a:solidFill>
                <a:schemeClr val="dk1"/>
              </a:solidFill>
              <a:latin typeface="Spectral"/>
              <a:ea typeface="Spectral"/>
              <a:cs typeface="Spectral"/>
              <a:sym typeface="Spectral"/>
            </a:endParaRPr>
          </a:p>
          <a:p>
            <a:pPr marL="0" lvl="0" indent="0" algn="just" rtl="0">
              <a:spcBef>
                <a:spcPts val="0"/>
              </a:spcBef>
              <a:spcAft>
                <a:spcPts val="0"/>
              </a:spcAft>
              <a:buNone/>
            </a:pPr>
            <a:r>
              <a:rPr lang="en-US" sz="1200" b="1" dirty="0">
                <a:solidFill>
                  <a:schemeClr val="dk1"/>
                </a:solidFill>
                <a:latin typeface="Spectral"/>
                <a:ea typeface="Spectral"/>
                <a:cs typeface="Spectral"/>
                <a:sym typeface="Spectral"/>
              </a:rPr>
              <a:t>Find Sadness Quickly: </a:t>
            </a:r>
            <a:r>
              <a:rPr lang="en-US" sz="1200" dirty="0">
                <a:solidFill>
                  <a:schemeClr val="dk1"/>
                </a:solidFill>
                <a:latin typeface="Spectral"/>
                <a:ea typeface="Spectral"/>
                <a:cs typeface="Spectral"/>
                <a:sym typeface="Spectral"/>
              </a:rPr>
              <a:t>We want to make sure we can find out if someone is feeling sad as soon as possible, so we can help them feel better.</a:t>
            </a:r>
          </a:p>
          <a:p>
            <a:pPr marL="0" lvl="0" indent="0" algn="just" rtl="0">
              <a:spcBef>
                <a:spcPts val="0"/>
              </a:spcBef>
              <a:spcAft>
                <a:spcPts val="0"/>
              </a:spcAft>
              <a:buNone/>
            </a:pPr>
            <a:r>
              <a:rPr lang="en-US" sz="1200" b="1" dirty="0">
                <a:solidFill>
                  <a:schemeClr val="dk1"/>
                </a:solidFill>
                <a:latin typeface="Spectral"/>
                <a:ea typeface="Spectral"/>
                <a:cs typeface="Spectral"/>
                <a:sym typeface="Spectral"/>
              </a:rPr>
              <a:t>Use Computers to Help: </a:t>
            </a:r>
            <a:r>
              <a:rPr lang="en-US" sz="1200" dirty="0">
                <a:solidFill>
                  <a:schemeClr val="dk1"/>
                </a:solidFill>
                <a:latin typeface="Spectral"/>
                <a:ea typeface="Spectral"/>
                <a:cs typeface="Spectral"/>
                <a:sym typeface="Spectral"/>
              </a:rPr>
              <a:t>We're using computers to make it easier to tell if someone is feeling sad, so we can help them out faster.</a:t>
            </a:r>
          </a:p>
          <a:p>
            <a:pPr marL="0" lvl="0" indent="0" algn="just" rtl="0">
              <a:spcBef>
                <a:spcPts val="0"/>
              </a:spcBef>
              <a:spcAft>
                <a:spcPts val="0"/>
              </a:spcAft>
              <a:buNone/>
            </a:pPr>
            <a:r>
              <a:rPr lang="en-US" sz="1200" b="1" dirty="0">
                <a:solidFill>
                  <a:schemeClr val="dk1"/>
                </a:solidFill>
                <a:latin typeface="Spectral"/>
                <a:ea typeface="Spectral"/>
                <a:cs typeface="Spectral"/>
                <a:sym typeface="Spectral"/>
              </a:rPr>
              <a:t>Make it Easy for You: </a:t>
            </a:r>
            <a:r>
              <a:rPr lang="en-US" sz="1200" dirty="0">
                <a:solidFill>
                  <a:schemeClr val="dk1"/>
                </a:solidFill>
                <a:latin typeface="Spectral"/>
                <a:ea typeface="Spectral"/>
                <a:cs typeface="Spectral"/>
                <a:sym typeface="Spectral"/>
              </a:rPr>
              <a:t>We're making a really simple way for you to get help if you're feeling down. You can do it from your phone or computer, and it's really easy to use.</a:t>
            </a:r>
          </a:p>
          <a:p>
            <a:pPr marL="0" lvl="0" indent="0" algn="just" rtl="0">
              <a:spcBef>
                <a:spcPts val="0"/>
              </a:spcBef>
              <a:spcAft>
                <a:spcPts val="0"/>
              </a:spcAft>
              <a:buNone/>
            </a:pPr>
            <a:r>
              <a:rPr lang="en-US" sz="1200" b="1" dirty="0">
                <a:solidFill>
                  <a:schemeClr val="dk1"/>
                </a:solidFill>
                <a:latin typeface="Spectral"/>
                <a:ea typeface="Spectral"/>
                <a:cs typeface="Spectral"/>
                <a:sym typeface="Spectral"/>
              </a:rPr>
              <a:t>Make Things Better: </a:t>
            </a:r>
            <a:r>
              <a:rPr lang="en-US" sz="1200" dirty="0">
                <a:solidFill>
                  <a:schemeClr val="dk1"/>
                </a:solidFill>
                <a:latin typeface="Spectral"/>
                <a:ea typeface="Spectral"/>
                <a:cs typeface="Spectral"/>
                <a:sym typeface="Spectral"/>
              </a:rPr>
              <a:t>Our goal is to make sure everyone can get help when they need it and feel better soon.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Objectives</a:t>
            </a:r>
            <a:endParaRPr/>
          </a:p>
          <a:p>
            <a:pPr marL="0" lvl="0" indent="0" algn="just" rtl="0">
              <a:spcBef>
                <a:spcPts val="0"/>
              </a:spcBef>
              <a:spcAft>
                <a:spcPts val="0"/>
              </a:spcAft>
              <a:buNone/>
            </a:pPr>
            <a:endParaRPr/>
          </a:p>
          <a:p>
            <a:pPr marL="0" lvl="0" indent="0" algn="just" rtl="0">
              <a:spcBef>
                <a:spcPts val="0"/>
              </a:spcBef>
              <a:spcAft>
                <a:spcPts val="0"/>
              </a:spcAft>
              <a:buNone/>
            </a:pPr>
            <a:endParaRPr/>
          </a:p>
        </p:txBody>
      </p:sp>
      <p:sp>
        <p:nvSpPr>
          <p:cNvPr id="270" name="Google Shape;270;p28"/>
          <p:cNvSpPr txBox="1">
            <a:spLocks noGrp="1"/>
          </p:cNvSpPr>
          <p:nvPr>
            <p:ph type="subTitle" idx="1"/>
          </p:nvPr>
        </p:nvSpPr>
        <p:spPr>
          <a:xfrm>
            <a:off x="567625" y="2405850"/>
            <a:ext cx="3969000" cy="1959300"/>
          </a:xfrm>
          <a:prstGeom prst="rect">
            <a:avLst/>
          </a:prstGeom>
        </p:spPr>
        <p:txBody>
          <a:bodyPr spcFirstLastPara="1" wrap="square" lIns="91425" tIns="91425" rIns="91425" bIns="91425" anchor="ctr" anchorCtr="0">
            <a:noAutofit/>
          </a:bodyPr>
          <a:lstStyle/>
          <a:p>
            <a:pPr marL="457200" lvl="0" indent="0" algn="just" rtl="0">
              <a:spcBef>
                <a:spcPts val="0"/>
              </a:spcBef>
              <a:spcAft>
                <a:spcPts val="0"/>
              </a:spcAft>
              <a:buNone/>
            </a:pPr>
            <a:r>
              <a:rPr lang="en" b="1" dirty="0"/>
              <a:t>Algorithm Development:</a:t>
            </a:r>
            <a:endParaRPr b="1" dirty="0"/>
          </a:p>
          <a:p>
            <a:pPr marL="457200" lvl="0" indent="0" algn="just" rtl="0">
              <a:spcBef>
                <a:spcPts val="0"/>
              </a:spcBef>
              <a:spcAft>
                <a:spcPts val="0"/>
              </a:spcAft>
              <a:buNone/>
            </a:pPr>
            <a:endParaRPr dirty="0"/>
          </a:p>
          <a:p>
            <a:pPr marL="457200" lvl="0" indent="0" algn="just" rtl="0">
              <a:spcBef>
                <a:spcPts val="0"/>
              </a:spcBef>
              <a:spcAft>
                <a:spcPts val="0"/>
              </a:spcAft>
              <a:buNone/>
            </a:pPr>
            <a:r>
              <a:rPr lang="en" dirty="0"/>
              <a:t>Develop CNN algorithms for facial expression analysis.</a:t>
            </a:r>
            <a:endParaRPr dirty="0"/>
          </a:p>
          <a:p>
            <a:pPr marL="457200" lvl="0" indent="0" algn="just" rtl="0">
              <a:spcBef>
                <a:spcPts val="0"/>
              </a:spcBef>
              <a:spcAft>
                <a:spcPts val="0"/>
              </a:spcAft>
              <a:buNone/>
            </a:pPr>
            <a:r>
              <a:rPr lang="en" dirty="0"/>
              <a:t>Implement NLP techniques for sentiment analysis.</a:t>
            </a:r>
            <a:endParaRPr dirty="0"/>
          </a:p>
          <a:p>
            <a:pPr marL="457200" lvl="0" indent="0" algn="just" rtl="0">
              <a:spcBef>
                <a:spcPts val="0"/>
              </a:spcBef>
              <a:spcAft>
                <a:spcPts val="0"/>
              </a:spcAft>
              <a:buNone/>
            </a:pPr>
            <a:endParaRPr dirty="0"/>
          </a:p>
          <a:p>
            <a:pPr marL="457200" lvl="0" indent="0" algn="just" rtl="0">
              <a:spcBef>
                <a:spcPts val="0"/>
              </a:spcBef>
              <a:spcAft>
                <a:spcPts val="0"/>
              </a:spcAft>
              <a:buNone/>
            </a:pPr>
            <a:r>
              <a:rPr lang="en" b="1" dirty="0"/>
              <a:t>Feature Extraction:</a:t>
            </a:r>
            <a:endParaRPr b="1" dirty="0"/>
          </a:p>
          <a:p>
            <a:pPr marL="457200" lvl="0" indent="0" algn="just" rtl="0">
              <a:spcBef>
                <a:spcPts val="0"/>
              </a:spcBef>
              <a:spcAft>
                <a:spcPts val="0"/>
              </a:spcAft>
              <a:buNone/>
            </a:pPr>
            <a:endParaRPr dirty="0"/>
          </a:p>
          <a:p>
            <a:pPr marL="457200" lvl="0" indent="0" algn="just" rtl="0">
              <a:spcBef>
                <a:spcPts val="0"/>
              </a:spcBef>
              <a:spcAft>
                <a:spcPts val="0"/>
              </a:spcAft>
              <a:buNone/>
            </a:pPr>
            <a:r>
              <a:rPr lang="en" dirty="0"/>
              <a:t>Extract facial features indicating emotions.</a:t>
            </a:r>
            <a:endParaRPr dirty="0"/>
          </a:p>
          <a:p>
            <a:pPr marL="457200" lvl="0" indent="0" algn="just" rtl="0">
              <a:spcBef>
                <a:spcPts val="0"/>
              </a:spcBef>
              <a:spcAft>
                <a:spcPts val="0"/>
              </a:spcAft>
              <a:buNone/>
            </a:pPr>
            <a:r>
              <a:rPr lang="en" dirty="0"/>
              <a:t>Analyze textual content for sentiment.</a:t>
            </a:r>
            <a:endParaRPr dirty="0"/>
          </a:p>
          <a:p>
            <a:pPr marL="457200" lvl="0" indent="0" algn="just" rtl="0">
              <a:spcBef>
                <a:spcPts val="0"/>
              </a:spcBef>
              <a:spcAft>
                <a:spcPts val="0"/>
              </a:spcAft>
              <a:buNone/>
            </a:pPr>
            <a:endParaRPr dirty="0"/>
          </a:p>
          <a:p>
            <a:pPr marL="457200" lvl="0" indent="0" algn="just" rtl="0">
              <a:spcBef>
                <a:spcPts val="0"/>
              </a:spcBef>
              <a:spcAft>
                <a:spcPts val="0"/>
              </a:spcAft>
              <a:buNone/>
            </a:pPr>
            <a:r>
              <a:rPr lang="en" b="1" dirty="0"/>
              <a:t>Depression Detection Framework:</a:t>
            </a:r>
            <a:endParaRPr b="1" dirty="0"/>
          </a:p>
          <a:p>
            <a:pPr marL="457200" lvl="0" indent="0" algn="just" rtl="0">
              <a:spcBef>
                <a:spcPts val="0"/>
              </a:spcBef>
              <a:spcAft>
                <a:spcPts val="0"/>
              </a:spcAft>
              <a:buNone/>
            </a:pPr>
            <a:endParaRPr dirty="0"/>
          </a:p>
          <a:p>
            <a:pPr marL="457200" lvl="0" indent="0" algn="just" rtl="0">
              <a:spcBef>
                <a:spcPts val="0"/>
              </a:spcBef>
              <a:spcAft>
                <a:spcPts val="0"/>
              </a:spcAft>
              <a:buNone/>
            </a:pPr>
            <a:r>
              <a:rPr lang="en" dirty="0"/>
              <a:t>Integrate facial and sentiment analysis for depression detection.</a:t>
            </a:r>
            <a:endParaRPr dirty="0"/>
          </a:p>
          <a:p>
            <a:pPr marL="457200" lvl="0" indent="0" algn="just" rtl="0">
              <a:spcBef>
                <a:spcPts val="0"/>
              </a:spcBef>
              <a:spcAft>
                <a:spcPts val="0"/>
              </a:spcAft>
              <a:buNone/>
            </a:pPr>
            <a:r>
              <a:rPr lang="en" dirty="0"/>
              <a:t>Flag prolonged sadness and negative sentiment.</a:t>
            </a:r>
            <a:endParaRPr dirty="0"/>
          </a:p>
          <a:p>
            <a:pPr marL="457200" lvl="0" indent="0" algn="just" rtl="0">
              <a:spcBef>
                <a:spcPts val="0"/>
              </a:spcBef>
              <a:spcAft>
                <a:spcPts val="0"/>
              </a:spcAft>
              <a:buNone/>
            </a:pPr>
            <a:endParaRPr dirty="0"/>
          </a:p>
          <a:p>
            <a:pPr marL="457200" lvl="0" indent="0" algn="just" rtl="0">
              <a:spcBef>
                <a:spcPts val="0"/>
              </a:spcBef>
              <a:spcAft>
                <a:spcPts val="0"/>
              </a:spcAft>
              <a:buNone/>
            </a:pPr>
            <a:endParaRPr dirty="0"/>
          </a:p>
          <a:p>
            <a:pPr marL="457200" lvl="0" indent="0" algn="just" rtl="0">
              <a:spcBef>
                <a:spcPts val="0"/>
              </a:spcBef>
              <a:spcAft>
                <a:spcPts val="0"/>
              </a:spcAft>
              <a:buNone/>
            </a:pPr>
            <a:endParaRPr dirty="0"/>
          </a:p>
          <a:p>
            <a:pPr marL="457200" lvl="0" indent="0" algn="just" rtl="0">
              <a:spcBef>
                <a:spcPts val="0"/>
              </a:spcBef>
              <a:spcAft>
                <a:spcPts val="0"/>
              </a:spcAft>
              <a:buNone/>
            </a:pPr>
            <a:endParaRPr dirty="0"/>
          </a:p>
        </p:txBody>
      </p:sp>
      <p:sp>
        <p:nvSpPr>
          <p:cNvPr id="269" name="Google Shape;269;p28"/>
          <p:cNvSpPr txBox="1"/>
          <p:nvPr/>
        </p:nvSpPr>
        <p:spPr>
          <a:xfrm>
            <a:off x="2153100" y="2174825"/>
            <a:ext cx="3000000" cy="369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200" b="1">
              <a:solidFill>
                <a:schemeClr val="dk1"/>
              </a:solidFill>
              <a:latin typeface="Spectral"/>
              <a:ea typeface="Spectral"/>
              <a:cs typeface="Spectral"/>
              <a:sym typeface="Spectral"/>
            </a:endParaRPr>
          </a:p>
        </p:txBody>
      </p:sp>
      <p:sp>
        <p:nvSpPr>
          <p:cNvPr id="271" name="Google Shape;271;p28"/>
          <p:cNvSpPr txBox="1"/>
          <p:nvPr/>
        </p:nvSpPr>
        <p:spPr>
          <a:xfrm>
            <a:off x="4449725" y="1264700"/>
            <a:ext cx="4360500" cy="3694200"/>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r>
              <a:rPr lang="en" sz="1200" b="1" dirty="0">
                <a:solidFill>
                  <a:schemeClr val="dk1"/>
                </a:solidFill>
                <a:latin typeface="Spectral"/>
                <a:ea typeface="Spectral"/>
                <a:cs typeface="Spectral"/>
                <a:sym typeface="Spectral"/>
              </a:rPr>
              <a:t>User Interaction:</a:t>
            </a:r>
            <a:endParaRPr sz="1200" b="1" dirty="0">
              <a:solidFill>
                <a:schemeClr val="dk1"/>
              </a:solidFill>
              <a:latin typeface="Spectral"/>
              <a:ea typeface="Spectral"/>
              <a:cs typeface="Spectral"/>
              <a:sym typeface="Spectral"/>
            </a:endParaRPr>
          </a:p>
          <a:p>
            <a:pPr marL="457200" lvl="0" indent="0" algn="just" rtl="0">
              <a:spcBef>
                <a:spcPts val="0"/>
              </a:spcBef>
              <a:spcAft>
                <a:spcPts val="0"/>
              </a:spcAft>
              <a:buNone/>
            </a:pP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dirty="0">
                <a:solidFill>
                  <a:schemeClr val="dk1"/>
                </a:solidFill>
                <a:latin typeface="Spectral"/>
                <a:ea typeface="Spectral"/>
                <a:cs typeface="Spectral"/>
                <a:sym typeface="Spectral"/>
              </a:rPr>
              <a:t>Design interactive prompts for emotional disclosure.</a:t>
            </a: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dirty="0">
                <a:solidFill>
                  <a:schemeClr val="dk1"/>
                </a:solidFill>
                <a:latin typeface="Spectral"/>
                <a:ea typeface="Spectral"/>
                <a:cs typeface="Spectral"/>
                <a:sym typeface="Spectral"/>
              </a:rPr>
              <a:t>Create a user-friendly web interface.</a:t>
            </a: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b="1" dirty="0">
                <a:solidFill>
                  <a:schemeClr val="dk1"/>
                </a:solidFill>
                <a:latin typeface="Spectral"/>
                <a:ea typeface="Spectral"/>
                <a:cs typeface="Spectral"/>
                <a:sym typeface="Spectral"/>
              </a:rPr>
              <a:t>Evaluation and Validation:</a:t>
            </a:r>
            <a:endParaRPr sz="1200" b="1" dirty="0">
              <a:solidFill>
                <a:schemeClr val="dk1"/>
              </a:solidFill>
              <a:latin typeface="Spectral"/>
              <a:ea typeface="Spectral"/>
              <a:cs typeface="Spectral"/>
              <a:sym typeface="Spectral"/>
            </a:endParaRPr>
          </a:p>
          <a:p>
            <a:pPr marL="457200" lvl="0" indent="0" algn="just" rtl="0">
              <a:spcBef>
                <a:spcPts val="0"/>
              </a:spcBef>
              <a:spcAft>
                <a:spcPts val="0"/>
              </a:spcAft>
              <a:buNone/>
            </a:pP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dirty="0">
                <a:solidFill>
                  <a:schemeClr val="dk1"/>
                </a:solidFill>
                <a:latin typeface="Spectral"/>
                <a:ea typeface="Spectral"/>
                <a:cs typeface="Spectral"/>
                <a:sym typeface="Spectral"/>
              </a:rPr>
              <a:t>Evaluate system performance with diverse datasets.</a:t>
            </a: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dirty="0">
                <a:solidFill>
                  <a:schemeClr val="dk1"/>
                </a:solidFill>
                <a:latin typeface="Spectral"/>
                <a:ea typeface="Spectral"/>
                <a:cs typeface="Spectral"/>
                <a:sym typeface="Spectral"/>
              </a:rPr>
              <a:t>Compare against benchmarks for accuracy.</a:t>
            </a: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b="1" dirty="0">
                <a:solidFill>
                  <a:schemeClr val="dk1"/>
                </a:solidFill>
                <a:latin typeface="Spectral"/>
                <a:ea typeface="Spectral"/>
                <a:cs typeface="Spectral"/>
                <a:sym typeface="Spectral"/>
              </a:rPr>
              <a:t>Usability Testing:</a:t>
            </a:r>
            <a:endParaRPr sz="1200" b="1" dirty="0">
              <a:solidFill>
                <a:schemeClr val="dk1"/>
              </a:solidFill>
              <a:latin typeface="Spectral"/>
              <a:ea typeface="Spectral"/>
              <a:cs typeface="Spectral"/>
              <a:sym typeface="Spectral"/>
            </a:endParaRPr>
          </a:p>
          <a:p>
            <a:pPr marL="457200" lvl="0" indent="0" algn="just" rtl="0">
              <a:spcBef>
                <a:spcPts val="0"/>
              </a:spcBef>
              <a:spcAft>
                <a:spcPts val="0"/>
              </a:spcAft>
              <a:buNone/>
            </a:pP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dirty="0">
                <a:solidFill>
                  <a:schemeClr val="dk1"/>
                </a:solidFill>
                <a:latin typeface="Spectral"/>
                <a:ea typeface="Spectral"/>
                <a:cs typeface="Spectral"/>
                <a:sym typeface="Spectral"/>
              </a:rPr>
              <a:t>Conduct usability testing for interface refinement.</a:t>
            </a: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dirty="0">
                <a:solidFill>
                  <a:schemeClr val="dk1"/>
                </a:solidFill>
                <a:latin typeface="Spectral"/>
                <a:ea typeface="Spectral"/>
                <a:cs typeface="Spectral"/>
                <a:sym typeface="Spectral"/>
              </a:rPr>
              <a:t>Incorporate user feedback iteratively.</a:t>
            </a: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b="1" dirty="0">
                <a:solidFill>
                  <a:schemeClr val="dk1"/>
                </a:solidFill>
                <a:latin typeface="Spectral"/>
                <a:ea typeface="Spectral"/>
                <a:cs typeface="Spectral"/>
                <a:sym typeface="Spectral"/>
              </a:rPr>
              <a:t>Impact Assessment:</a:t>
            </a:r>
            <a:endParaRPr sz="1200" b="1" dirty="0">
              <a:solidFill>
                <a:schemeClr val="dk1"/>
              </a:solidFill>
              <a:latin typeface="Spectral"/>
              <a:ea typeface="Spectral"/>
              <a:cs typeface="Spectral"/>
              <a:sym typeface="Spectral"/>
            </a:endParaRPr>
          </a:p>
          <a:p>
            <a:pPr marL="457200" lvl="0" indent="0" algn="just" rtl="0">
              <a:spcBef>
                <a:spcPts val="0"/>
              </a:spcBef>
              <a:spcAft>
                <a:spcPts val="0"/>
              </a:spcAft>
              <a:buNone/>
            </a:pP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dirty="0">
                <a:solidFill>
                  <a:schemeClr val="dk1"/>
                </a:solidFill>
                <a:latin typeface="Spectral"/>
                <a:ea typeface="Spectral"/>
                <a:cs typeface="Spectral"/>
                <a:sym typeface="Spectral"/>
              </a:rPr>
              <a:t>Measure system impact on depression incidence.</a:t>
            </a:r>
            <a:endParaRPr sz="1200" dirty="0">
              <a:solidFill>
                <a:schemeClr val="dk1"/>
              </a:solidFill>
              <a:latin typeface="Spectral"/>
              <a:ea typeface="Spectral"/>
              <a:cs typeface="Spectral"/>
              <a:sym typeface="Spectral"/>
            </a:endParaRPr>
          </a:p>
          <a:p>
            <a:pPr marL="457200" lvl="0" indent="0" algn="just" rtl="0">
              <a:spcBef>
                <a:spcPts val="0"/>
              </a:spcBef>
              <a:spcAft>
                <a:spcPts val="0"/>
              </a:spcAft>
              <a:buNone/>
            </a:pPr>
            <a:r>
              <a:rPr lang="en" sz="1200" dirty="0">
                <a:solidFill>
                  <a:schemeClr val="dk1"/>
                </a:solidFill>
                <a:latin typeface="Spectral"/>
                <a:ea typeface="Spectral"/>
                <a:cs typeface="Spectral"/>
                <a:sym typeface="Spectral"/>
              </a:rPr>
              <a:t>Assess user satisfaction and effectiveness.</a:t>
            </a:r>
            <a:endParaRPr sz="1200" dirty="0">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683175"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Literature review</a:t>
            </a:r>
            <a:endParaRPr sz="2000"/>
          </a:p>
        </p:txBody>
      </p:sp>
      <p:graphicFrame>
        <p:nvGraphicFramePr>
          <p:cNvPr id="277" name="Google Shape;277;p29"/>
          <p:cNvGraphicFramePr/>
          <p:nvPr/>
        </p:nvGraphicFramePr>
        <p:xfrm>
          <a:off x="359525" y="572700"/>
          <a:ext cx="8424950" cy="4267200"/>
        </p:xfrm>
        <a:graphic>
          <a:graphicData uri="http://schemas.openxmlformats.org/drawingml/2006/table">
            <a:tbl>
              <a:tblPr>
                <a:noFill/>
                <a:tableStyleId>{F1080997-DE86-4C73-A085-85E369206F8B}</a:tableStyleId>
              </a:tblPr>
              <a:tblGrid>
                <a:gridCol w="956100">
                  <a:extLst>
                    <a:ext uri="{9D8B030D-6E8A-4147-A177-3AD203B41FA5}">
                      <a16:colId xmlns:a16="http://schemas.microsoft.com/office/drawing/2014/main" val="20000"/>
                    </a:ext>
                  </a:extLst>
                </a:gridCol>
                <a:gridCol w="798625">
                  <a:extLst>
                    <a:ext uri="{9D8B030D-6E8A-4147-A177-3AD203B41FA5}">
                      <a16:colId xmlns:a16="http://schemas.microsoft.com/office/drawing/2014/main" val="20001"/>
                    </a:ext>
                  </a:extLst>
                </a:gridCol>
                <a:gridCol w="1136075">
                  <a:extLst>
                    <a:ext uri="{9D8B030D-6E8A-4147-A177-3AD203B41FA5}">
                      <a16:colId xmlns:a16="http://schemas.microsoft.com/office/drawing/2014/main" val="20002"/>
                    </a:ext>
                  </a:extLst>
                </a:gridCol>
                <a:gridCol w="877375">
                  <a:extLst>
                    <a:ext uri="{9D8B030D-6E8A-4147-A177-3AD203B41FA5}">
                      <a16:colId xmlns:a16="http://schemas.microsoft.com/office/drawing/2014/main" val="20003"/>
                    </a:ext>
                  </a:extLst>
                </a:gridCol>
                <a:gridCol w="1608500">
                  <a:extLst>
                    <a:ext uri="{9D8B030D-6E8A-4147-A177-3AD203B41FA5}">
                      <a16:colId xmlns:a16="http://schemas.microsoft.com/office/drawing/2014/main" val="20004"/>
                    </a:ext>
                  </a:extLst>
                </a:gridCol>
                <a:gridCol w="1451025">
                  <a:extLst>
                    <a:ext uri="{9D8B030D-6E8A-4147-A177-3AD203B41FA5}">
                      <a16:colId xmlns:a16="http://schemas.microsoft.com/office/drawing/2014/main" val="20005"/>
                    </a:ext>
                  </a:extLst>
                </a:gridCol>
                <a:gridCol w="1597250">
                  <a:extLst>
                    <a:ext uri="{9D8B030D-6E8A-4147-A177-3AD203B41FA5}">
                      <a16:colId xmlns:a16="http://schemas.microsoft.com/office/drawing/2014/main" val="20006"/>
                    </a:ext>
                  </a:extLst>
                </a:gridCol>
              </a:tblGrid>
              <a:tr h="207450">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Title </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Authors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Limitations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Algorithm</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Paper description</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Future scope</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Datasets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7450">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Paper #1</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Emotion Recognition &amp; Depression Detection using Deep Learning.</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Vol-9 Issue-3 2023</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Amey Chede,</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Dyaneshwar Jagadale,</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Saurabh Dayma, </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Dr.S.R.</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Ganorkar. </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Accuracy limitations in emotion recognition,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Scope restrictions on recognized emotions, Limited effectiveness of chatbot interactions,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Resource-intensive processing requirements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Challenges in model generalization.</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Haar Cascade Classifier,</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Convolutional Neural Network (CNN),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Tkinter Library.</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The main idea behind this paper is to develop a system for real-time emotion recognition and depression detection using deep learning techniques.. The goal is to analyze facial expressions in a video feed, identify the emotional state of the user, and address potential depression. The system incorporates a chatbot to engage with users and assess their emotional well-being.</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Enhanced accuracy through multimodal data fusion.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Integration of real-time physiological signals for deeper insight.</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Adaptation for diverse cultural and demographic contexts.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Exploration of explainable AI techniques for transparency and trust.</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Training Dataset (Facial Expression Dataset): Utilized the Kaggle dataset for facial expression, containing 28,709 samples with seven different emotions (happy, sad, surprised, fearful, angry, disgusted, and neutral) in grayscale portraits of people with dimensions 48x48 pixels. These images were used to train the Convolutional Neural Network (CNN) model.</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7450">
                <a:tc>
                  <a:txBody>
                    <a:bodyPr/>
                    <a:lstStyle/>
                    <a:p>
                      <a:pPr marL="0" lvl="0" indent="0" algn="just" rtl="0">
                        <a:spcBef>
                          <a:spcPts val="0"/>
                        </a:spcBef>
                        <a:spcAft>
                          <a:spcPts val="0"/>
                        </a:spcAft>
                        <a:buNone/>
                      </a:pPr>
                      <a:r>
                        <a:rPr lang="en" sz="800" dirty="0">
                          <a:latin typeface="Times New Roman"/>
                          <a:ea typeface="Times New Roman"/>
                          <a:cs typeface="Times New Roman"/>
                          <a:sym typeface="Times New Roman"/>
                        </a:rPr>
                        <a:t>Paper #2 </a:t>
                      </a:r>
                      <a:endParaRPr sz="800" dirty="0">
                        <a:latin typeface="Times New Roman"/>
                        <a:ea typeface="Times New Roman"/>
                        <a:cs typeface="Times New Roman"/>
                        <a:sym typeface="Times New Roman"/>
                      </a:endParaRPr>
                    </a:p>
                    <a:p>
                      <a:pPr marL="0" lvl="0" indent="0" algn="just" rtl="0">
                        <a:spcBef>
                          <a:spcPts val="0"/>
                        </a:spcBef>
                        <a:spcAft>
                          <a:spcPts val="0"/>
                        </a:spcAft>
                        <a:buNone/>
                      </a:pPr>
                      <a:r>
                        <a:rPr lang="en" sz="800" dirty="0">
                          <a:solidFill>
                            <a:schemeClr val="dk1"/>
                          </a:solidFill>
                          <a:latin typeface="Times New Roman"/>
                          <a:ea typeface="Times New Roman"/>
                          <a:cs typeface="Times New Roman"/>
                          <a:sym typeface="Times New Roman"/>
                        </a:rPr>
                        <a:t>Automated Detection of Human Mental Disorder</a:t>
                      </a:r>
                      <a:endParaRPr sz="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800" dirty="0">
                          <a:solidFill>
                            <a:schemeClr val="dk1"/>
                          </a:solidFill>
                          <a:latin typeface="Times New Roman"/>
                          <a:ea typeface="Times New Roman"/>
                          <a:cs typeface="Times New Roman"/>
                          <a:sym typeface="Times New Roman"/>
                        </a:rPr>
                        <a:t>Published in The Journal of Electrical Systems and Information Technology, 2023</a:t>
                      </a:r>
                      <a:endParaRPr sz="800" dirty="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solidFill>
                            <a:schemeClr val="dk1"/>
                          </a:solidFill>
                          <a:latin typeface="Times New Roman"/>
                          <a:ea typeface="Times New Roman"/>
                          <a:cs typeface="Times New Roman"/>
                          <a:sym typeface="Times New Roman"/>
                        </a:rPr>
                        <a:t>Shereen A. Hussein, </a:t>
                      </a:r>
                      <a:endParaRPr sz="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800">
                          <a:solidFill>
                            <a:schemeClr val="dk1"/>
                          </a:solidFill>
                          <a:latin typeface="Times New Roman"/>
                          <a:ea typeface="Times New Roman"/>
                          <a:cs typeface="Times New Roman"/>
                          <a:sym typeface="Times New Roman"/>
                        </a:rPr>
                        <a:t>Abd El Rahman S. Bayoumi,</a:t>
                      </a:r>
                      <a:endParaRPr sz="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800">
                          <a:solidFill>
                            <a:schemeClr val="dk1"/>
                          </a:solidFill>
                          <a:latin typeface="Times New Roman"/>
                          <a:ea typeface="Times New Roman"/>
                          <a:cs typeface="Times New Roman"/>
                          <a:sym typeface="Times New Roman"/>
                        </a:rPr>
                        <a:t>Ayat M. Soliman.</a:t>
                      </a:r>
                      <a:endParaRPr sz="8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solidFill>
                            <a:srgbClr val="1F1F1F"/>
                          </a:solidFill>
                          <a:latin typeface="Times New Roman"/>
                          <a:ea typeface="Times New Roman"/>
                          <a:cs typeface="Times New Roman"/>
                          <a:sym typeface="Times New Roman"/>
                        </a:rPr>
                        <a:t>The study may have limitations regarding the generalization of the model to diverse populations and the reliance solely on facial expressions for mental health prediction. It also raises ethical and privacy concerns related to data security, informed consent, and potential biases in predictive models.</a:t>
                      </a:r>
                      <a:endParaRPr sz="800">
                        <a:solidFill>
                          <a:srgbClr val="1F1F1F"/>
                        </a:solidFill>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Haar Cascade Classifier,</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Convolutional Neural Network (CNN), </a:t>
                      </a:r>
                      <a:r>
                        <a:rPr lang="en" sz="800">
                          <a:solidFill>
                            <a:schemeClr val="dk1"/>
                          </a:solidFill>
                          <a:latin typeface="Times New Roman"/>
                          <a:ea typeface="Times New Roman"/>
                          <a:cs typeface="Times New Roman"/>
                          <a:sym typeface="Times New Roman"/>
                        </a:rPr>
                        <a:t>VGG (Visual Geometry Group) model</a:t>
                      </a:r>
                      <a:endParaRPr sz="8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The paper presents a machine learning model that detects mental disorders through facial expressions, achieving 95% accuracy. It emphasizes the importance of timely intervention for mental health and compares its model's accuracy with others. The study discusses the significance of mental health and presents a system architecture involving preprocessing, face detection, emotion determination, and disorder classification. Experimental results show high accuracy in emotion classification and disorder prediction, highlighting the model's potential for aiding timely intervention for mental health challenges.</a:t>
                      </a: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The future of automated mental disorder detection research involves refining facial emotion recognition models, integrating multi-modal data sources like voice analysis, and deploying models in real-world settings for early intervention. Personalized monitoring systems can be developed using longitudinal data and tailored interventions for specific mental health needs.</a:t>
                      </a: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dirty="0">
                          <a:solidFill>
                            <a:schemeClr val="dk1"/>
                          </a:solidFill>
                          <a:latin typeface="Times New Roman"/>
                          <a:ea typeface="Times New Roman"/>
                          <a:cs typeface="Times New Roman"/>
                          <a:sym typeface="Times New Roman"/>
                        </a:rPr>
                        <a:t>The datasets used in the research are the FER+ dataset and the extended Cohn-Kanade dataset (CK+). The FER+ dataset contains 38,537 grayscale images of faces at a resolution of 48 × 48 pixels, with the aim of categorizing each face into one of seven emotion categories. The extended Cohn-Kanade dataset contains the facial behavior of 123 participants aged 18 to 30 years, with 327 video sequences matching the seven emotions of interest.</a:t>
                      </a:r>
                      <a:endParaRPr sz="800" dirty="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683175"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Literature review</a:t>
            </a:r>
            <a:endParaRPr sz="2000"/>
          </a:p>
        </p:txBody>
      </p:sp>
      <p:graphicFrame>
        <p:nvGraphicFramePr>
          <p:cNvPr id="283" name="Google Shape;283;p30"/>
          <p:cNvGraphicFramePr/>
          <p:nvPr/>
        </p:nvGraphicFramePr>
        <p:xfrm>
          <a:off x="359525" y="572700"/>
          <a:ext cx="8420225" cy="4389120"/>
        </p:xfrm>
        <a:graphic>
          <a:graphicData uri="http://schemas.openxmlformats.org/drawingml/2006/table">
            <a:tbl>
              <a:tblPr>
                <a:noFill/>
                <a:tableStyleId>{F1080997-DE86-4C73-A085-85E369206F8B}</a:tableStyleId>
              </a:tblPr>
              <a:tblGrid>
                <a:gridCol w="955575">
                  <a:extLst>
                    <a:ext uri="{9D8B030D-6E8A-4147-A177-3AD203B41FA5}">
                      <a16:colId xmlns:a16="http://schemas.microsoft.com/office/drawing/2014/main" val="20000"/>
                    </a:ext>
                  </a:extLst>
                </a:gridCol>
                <a:gridCol w="798175">
                  <a:extLst>
                    <a:ext uri="{9D8B030D-6E8A-4147-A177-3AD203B41FA5}">
                      <a16:colId xmlns:a16="http://schemas.microsoft.com/office/drawing/2014/main" val="20001"/>
                    </a:ext>
                  </a:extLst>
                </a:gridCol>
                <a:gridCol w="1135450">
                  <a:extLst>
                    <a:ext uri="{9D8B030D-6E8A-4147-A177-3AD203B41FA5}">
                      <a16:colId xmlns:a16="http://schemas.microsoft.com/office/drawing/2014/main" val="20002"/>
                    </a:ext>
                  </a:extLst>
                </a:gridCol>
                <a:gridCol w="1016675">
                  <a:extLst>
                    <a:ext uri="{9D8B030D-6E8A-4147-A177-3AD203B41FA5}">
                      <a16:colId xmlns:a16="http://schemas.microsoft.com/office/drawing/2014/main" val="20003"/>
                    </a:ext>
                  </a:extLst>
                </a:gridCol>
                <a:gridCol w="1467800">
                  <a:extLst>
                    <a:ext uri="{9D8B030D-6E8A-4147-A177-3AD203B41FA5}">
                      <a16:colId xmlns:a16="http://schemas.microsoft.com/office/drawing/2014/main" val="20004"/>
                    </a:ext>
                  </a:extLst>
                </a:gridCol>
                <a:gridCol w="1450200">
                  <a:extLst>
                    <a:ext uri="{9D8B030D-6E8A-4147-A177-3AD203B41FA5}">
                      <a16:colId xmlns:a16="http://schemas.microsoft.com/office/drawing/2014/main" val="20005"/>
                    </a:ext>
                  </a:extLst>
                </a:gridCol>
                <a:gridCol w="1596350">
                  <a:extLst>
                    <a:ext uri="{9D8B030D-6E8A-4147-A177-3AD203B41FA5}">
                      <a16:colId xmlns:a16="http://schemas.microsoft.com/office/drawing/2014/main" val="20006"/>
                    </a:ext>
                  </a:extLst>
                </a:gridCol>
              </a:tblGrid>
              <a:tr h="223000">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Title </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Authors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Limitations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Algorithm</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Paper description</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Future scope</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Datasets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833500">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Paper #3</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Depression Detection Using Machine Learning</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Techniques on Twitter Data.</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IEEE 26 May 2022</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Kuganeswaran A/L Govindasamy, Naveen Palanichamy</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Limited context in Twitter posts,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Reliance on self-disclosed information,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Difficulty in distinguishing sarcasm and irony,</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Lack of diversity in dataset representation,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Potential biases in machine learning algorithms.</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Decision Tree,</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Linear SVM,</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Naïve Bayes,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Logistic Regression,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NB-SVM hybrid model.</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The project aims to detect depression by analyzing Twitter data using machine learning algorithms, specifically Naïve Bayes and NBTree. Techniques involve data preprocessing, sentiment analysis, and classification in WEKA, with a 70-30 train-test split. Both algorithms exhibit similar high accuracy levels (92.34% for 1000 tweets, 97.31% for 3000 tweets).</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Integration of advanced natural language processing (NLP) techniques.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Exploration of longitudinal data analysis for trend identification.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Development of personalized intervention strategies based on user profiles.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Investigation into incorporating multimodal data sources for enhanced accuracy.</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Expansion to other social media platforms for broader mental health insights.</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Training Dataset (Twitter Data): Consists of 1000 tweets collected via Tweepy, a Python library for accessing the Twitter API. </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Testing Dataset (Twitter Data): Consists of an additional 3000 tweets These tweets serve as a separate dataset for evaluating the trained machine learning models for sentiment analysis.</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23000">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Paper #4</a:t>
                      </a:r>
                      <a:endParaRPr sz="800">
                        <a:latin typeface="Times New Roman"/>
                        <a:ea typeface="Times New Roman"/>
                        <a:cs typeface="Times New Roman"/>
                        <a:sym typeface="Times New Roman"/>
                      </a:endParaRPr>
                    </a:p>
                    <a:p>
                      <a:pPr marL="57150" marR="19050" lvl="0" indent="-57150" algn="just" rtl="0">
                        <a:lnSpc>
                          <a:spcPct val="97182"/>
                        </a:lnSpc>
                        <a:spcBef>
                          <a:spcPts val="0"/>
                        </a:spcBef>
                        <a:spcAft>
                          <a:spcPts val="0"/>
                        </a:spcAft>
                        <a:buNone/>
                      </a:pPr>
                      <a:r>
                        <a:rPr lang="en" sz="800">
                          <a:latin typeface="Times New Roman"/>
                          <a:ea typeface="Times New Roman"/>
                          <a:cs typeface="Times New Roman"/>
                          <a:sym typeface="Times New Roman"/>
                        </a:rPr>
                        <a:t>Early</a:t>
                      </a:r>
                      <a:endParaRPr sz="800">
                        <a:latin typeface="Times New Roman"/>
                        <a:ea typeface="Times New Roman"/>
                        <a:cs typeface="Times New Roman"/>
                        <a:sym typeface="Times New Roman"/>
                      </a:endParaRPr>
                    </a:p>
                    <a:p>
                      <a:pPr marL="57150" marR="19050" lvl="0" indent="-57150" algn="just" rtl="0">
                        <a:lnSpc>
                          <a:spcPct val="97182"/>
                        </a:lnSpc>
                        <a:spcBef>
                          <a:spcPts val="0"/>
                        </a:spcBef>
                        <a:spcAft>
                          <a:spcPts val="0"/>
                        </a:spcAft>
                        <a:buNone/>
                      </a:pPr>
                      <a:r>
                        <a:rPr lang="en" sz="800">
                          <a:latin typeface="Times New Roman"/>
                          <a:ea typeface="Times New Roman"/>
                          <a:cs typeface="Times New Roman"/>
                          <a:sym typeface="Times New Roman"/>
                        </a:rPr>
                        <a:t>Depression </a:t>
                      </a:r>
                      <a:endParaRPr sz="800">
                        <a:latin typeface="Times New Roman"/>
                        <a:ea typeface="Times New Roman"/>
                        <a:cs typeface="Times New Roman"/>
                        <a:sym typeface="Times New Roman"/>
                      </a:endParaRPr>
                    </a:p>
                    <a:p>
                      <a:pPr marL="0" marR="19050" lvl="0" indent="0" algn="just" rtl="0">
                        <a:lnSpc>
                          <a:spcPct val="97182"/>
                        </a:lnSpc>
                        <a:spcBef>
                          <a:spcPts val="0"/>
                        </a:spcBef>
                        <a:spcAft>
                          <a:spcPts val="0"/>
                        </a:spcAft>
                        <a:buNone/>
                      </a:pPr>
                      <a:r>
                        <a:rPr lang="en" sz="800">
                          <a:latin typeface="Times New Roman"/>
                          <a:ea typeface="Times New Roman"/>
                          <a:cs typeface="Times New Roman"/>
                          <a:sym typeface="Times New Roman"/>
                        </a:rPr>
                        <a:t>Detection from Social Network Using Deep Learning Technique</a:t>
                      </a:r>
                      <a:r>
                        <a:rPr lang="en" sz="900">
                          <a:latin typeface="Times New Roman"/>
                          <a:ea typeface="Times New Roman"/>
                          <a:cs typeface="Times New Roman"/>
                          <a:sym typeface="Times New Roman"/>
                        </a:rPr>
                        <a:t>s </a:t>
                      </a:r>
                      <a:r>
                        <a:rPr lang="en" sz="800">
                          <a:latin typeface="Times New Roman"/>
                          <a:ea typeface="Times New Roman"/>
                          <a:cs typeface="Times New Roman"/>
                          <a:sym typeface="Times New Roman"/>
                        </a:rPr>
                        <a:t>2022 IEEE Region 10 Symposium (TENSYMP) on 5-7 June 2022</a:t>
                      </a:r>
                      <a:endParaRPr sz="800">
                        <a:latin typeface="Times New Roman"/>
                        <a:ea typeface="Times New Roman"/>
                        <a:cs typeface="Times New Roman"/>
                        <a:sym typeface="Times New Roman"/>
                      </a:endParaRPr>
                    </a:p>
                    <a:p>
                      <a:pPr marL="0" marR="19050" lvl="0" indent="0" algn="just" rtl="0">
                        <a:lnSpc>
                          <a:spcPct val="97182"/>
                        </a:lnSpc>
                        <a:spcBef>
                          <a:spcPts val="0"/>
                        </a:spcBef>
                        <a:spcAft>
                          <a:spcPts val="0"/>
                        </a:spcAft>
                        <a:buNone/>
                      </a:pPr>
                      <a:endParaRPr sz="800">
                        <a:latin typeface="Times New Roman"/>
                        <a:ea typeface="Times New Roman"/>
                        <a:cs typeface="Times New Roman"/>
                        <a:sym typeface="Times New Roman"/>
                      </a:endParaRPr>
                    </a:p>
                    <a:p>
                      <a:pPr marL="0" marR="19050" lvl="0" indent="0" algn="just" rtl="0">
                        <a:lnSpc>
                          <a:spcPct val="97182"/>
                        </a:lnSpc>
                        <a:spcBef>
                          <a:spcPts val="0"/>
                        </a:spcBef>
                        <a:spcAft>
                          <a:spcPts val="0"/>
                        </a:spcAft>
                        <a:buNone/>
                      </a:pP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Faisal Muhammad Shah,</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Sajib Kumar Saha Joy,</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Samir Sadek,</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Farzad Ahmed,</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Sifat Ahmed,</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Rimon Shil,</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Md. Hasanul Kabir.</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Limited interpretability of metadata features' influence on classification.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Potential biases in word embeddings affecting feature extraction.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Complexity of hyperparameter tuning for LSTM architecture.</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Bidirectional Long Short Term Memory (BiLSTM),</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Word Embedding Techniques,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GloVe Embedding,</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Word2Vec Embedding,</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FastText Embedding,</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Trainable Embedding.</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The main focus of the research is to use deep learning techniques to detect signs of depression early by analyzing what people post on social media, specifically on Reddit. They want to develop a model that can identify depressive language patterns in text posts, which could help intervene and support individuals who may be at risk of depression or suicide.</a:t>
                      </a: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Integration of attention mechanisms for enhanced feature extraction.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Exploration of ensemble learning techniques to improve classification performance.</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Investigation into domain adaptation methods for transferring model to different datasets.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Development of explainable AI techniques to interpret model decisions.</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Expansion to other social media platforms for broader mental health analysis.</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Training (Reddit Data): This dataset consists of 531,453 posts from 892 different users collected from Reddit for the CLEF eRisk 2017 project. The users are divided into depressed and non-depressed classes, with a maximum 2000 posts per user. </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Testing Dataset (Reddit Data): Similarly, the testing dataset comprises 401 users from the same Reddit dataset used for the CLEF eRisk 2017 project. These users were not included in the training dataset and are used to evaluate the performance of the trained model.</a:t>
                      </a:r>
                      <a:endParaRPr sz="8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683175"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Literature review</a:t>
            </a:r>
            <a:endParaRPr sz="2000"/>
          </a:p>
        </p:txBody>
      </p:sp>
      <p:graphicFrame>
        <p:nvGraphicFramePr>
          <p:cNvPr id="289" name="Google Shape;289;p31"/>
          <p:cNvGraphicFramePr/>
          <p:nvPr/>
        </p:nvGraphicFramePr>
        <p:xfrm>
          <a:off x="359525" y="572700"/>
          <a:ext cx="8424950" cy="3164840"/>
        </p:xfrm>
        <a:graphic>
          <a:graphicData uri="http://schemas.openxmlformats.org/drawingml/2006/table">
            <a:tbl>
              <a:tblPr>
                <a:noFill/>
                <a:tableStyleId>{F1080997-DE86-4C73-A085-85E369206F8B}</a:tableStyleId>
              </a:tblPr>
              <a:tblGrid>
                <a:gridCol w="956100">
                  <a:extLst>
                    <a:ext uri="{9D8B030D-6E8A-4147-A177-3AD203B41FA5}">
                      <a16:colId xmlns:a16="http://schemas.microsoft.com/office/drawing/2014/main" val="20000"/>
                    </a:ext>
                  </a:extLst>
                </a:gridCol>
                <a:gridCol w="798625">
                  <a:extLst>
                    <a:ext uri="{9D8B030D-6E8A-4147-A177-3AD203B41FA5}">
                      <a16:colId xmlns:a16="http://schemas.microsoft.com/office/drawing/2014/main" val="20001"/>
                    </a:ext>
                  </a:extLst>
                </a:gridCol>
                <a:gridCol w="1136075">
                  <a:extLst>
                    <a:ext uri="{9D8B030D-6E8A-4147-A177-3AD203B41FA5}">
                      <a16:colId xmlns:a16="http://schemas.microsoft.com/office/drawing/2014/main" val="20002"/>
                    </a:ext>
                  </a:extLst>
                </a:gridCol>
                <a:gridCol w="1017250">
                  <a:extLst>
                    <a:ext uri="{9D8B030D-6E8A-4147-A177-3AD203B41FA5}">
                      <a16:colId xmlns:a16="http://schemas.microsoft.com/office/drawing/2014/main" val="20003"/>
                    </a:ext>
                  </a:extLst>
                </a:gridCol>
                <a:gridCol w="1468625">
                  <a:extLst>
                    <a:ext uri="{9D8B030D-6E8A-4147-A177-3AD203B41FA5}">
                      <a16:colId xmlns:a16="http://schemas.microsoft.com/office/drawing/2014/main" val="20004"/>
                    </a:ext>
                  </a:extLst>
                </a:gridCol>
                <a:gridCol w="1451025">
                  <a:extLst>
                    <a:ext uri="{9D8B030D-6E8A-4147-A177-3AD203B41FA5}">
                      <a16:colId xmlns:a16="http://schemas.microsoft.com/office/drawing/2014/main" val="20005"/>
                    </a:ext>
                  </a:extLst>
                </a:gridCol>
                <a:gridCol w="1597250">
                  <a:extLst>
                    <a:ext uri="{9D8B030D-6E8A-4147-A177-3AD203B41FA5}">
                      <a16:colId xmlns:a16="http://schemas.microsoft.com/office/drawing/2014/main" val="20006"/>
                    </a:ext>
                  </a:extLst>
                </a:gridCol>
              </a:tblGrid>
              <a:tr h="223000">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Title </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Authors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Limitations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Algorithm</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Paper description</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Future scope</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Datasets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3000">
                <a:tc>
                  <a:txBody>
                    <a:bodyPr/>
                    <a:lstStyle/>
                    <a:p>
                      <a:pPr marL="0" lvl="0" indent="0" algn="l" rtl="0">
                        <a:spcBef>
                          <a:spcPts val="0"/>
                        </a:spcBef>
                        <a:spcAft>
                          <a:spcPts val="0"/>
                        </a:spcAft>
                        <a:buNone/>
                      </a:pPr>
                      <a:r>
                        <a:rPr lang="en" sz="800">
                          <a:latin typeface="Times New Roman"/>
                          <a:ea typeface="Times New Roman"/>
                          <a:cs typeface="Times New Roman"/>
                          <a:sym typeface="Times New Roman"/>
                        </a:rPr>
                        <a:t>Paper #5</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Different Approaches in Depression Analysis :</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A Review</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2021 International Conference on Computational Performance Evaluation (ComPE)</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India. July 2-4, 2021</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Swathy Krishna,</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Anju J</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Deep learning for depression detection encounters challenges in obtaining diverse, high-quality data, interpreting model decisions due to their black-box nature, generalizing to new contexts, and managing computational demands, which can hinder accessibility for researchers and clinicians.</a:t>
                      </a:r>
                      <a:endParaRPr sz="800">
                        <a:latin typeface="Times New Roman"/>
                        <a:ea typeface="Times New Roman"/>
                        <a:cs typeface="Times New Roman"/>
                        <a:sym typeface="Times New Roman"/>
                      </a:endParaRPr>
                    </a:p>
                    <a:p>
                      <a:pPr marL="0" lvl="0" indent="0" algn="just" rtl="0">
                        <a:spcBef>
                          <a:spcPts val="0"/>
                        </a:spcBef>
                        <a:spcAft>
                          <a:spcPts val="0"/>
                        </a:spcAft>
                        <a:buNone/>
                      </a:pP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Fisher vector algorithm, LTrP (Local tetra pattern), Active Appearance Model (AAM), SVM for classification, Local Binary Pattern (LBP), Deep Convolutional Neural Networks (D-CNN), ANN (Artificial Neural Network).</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The discussion revolves around a research paper on depression detection methods, exploring both unimodal (single-feature) and multimodal (multiple-feature) approaches. It emphasizes the challenges in detecting depression and the significance of analyzing various channels such as facial expressions, speech, and behavioral patterns. The paper discusses the limitations of unimodal approaches and highlights the superiority of multimodal systems, especially those incorporating deep learning. Overall, the goal is to improve the accuracy of depression severity assessment, supporting </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Future research in depression detection should focus on enhancing accuracy through multimodal data fusion and real-time physiological signal integration. Expanding analysis to other social media platforms will broaden mental health assessment. Adapting models for diverse cultural contexts and exploring transparent AI techniques are crucial.</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BerlinEmotional Database (EmoDB): This dataset contains audio recordings of speech samples with annotated emotions, used for identifying different emotions in human speech for depression detection research.</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Keio University Japanese Emotional Speech Database (KeioESD): This dataset comprises Japanese emotional speech samples, utilized for emotion detection in speech analysis tasks, including depression detection.</a:t>
                      </a:r>
                      <a:endParaRPr sz="800">
                        <a:latin typeface="Times New Roman"/>
                        <a:ea typeface="Times New Roman"/>
                        <a:cs typeface="Times New Roman"/>
                        <a:sym typeface="Times New Roman"/>
                      </a:endParaRPr>
                    </a:p>
                    <a:p>
                      <a:pPr marL="0" lvl="0" indent="0" algn="just" rtl="0">
                        <a:spcBef>
                          <a:spcPts val="0"/>
                        </a:spcBef>
                        <a:spcAft>
                          <a:spcPts val="0"/>
                        </a:spcAft>
                        <a:buNone/>
                      </a:pPr>
                      <a:r>
                        <a:rPr lang="en" sz="800">
                          <a:latin typeface="Times New Roman"/>
                          <a:ea typeface="Times New Roman"/>
                          <a:cs typeface="Times New Roman"/>
                          <a:sym typeface="Times New Roman"/>
                        </a:rPr>
                        <a:t>Ryerson Audio-Visual Database of Emotional Speech and Song (RAVDESS): This dataset consists of audio-visual recordings of speech and song with annotated emotions, employed for emotion recognition research, including detecting stress and depression through speech analysis.</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a:spLocks noGrp="1"/>
          </p:cNvSpPr>
          <p:nvPr>
            <p:ph type="title"/>
          </p:nvPr>
        </p:nvSpPr>
        <p:spPr>
          <a:xfrm>
            <a:off x="683175"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Literature review</a:t>
            </a:r>
            <a:endParaRPr sz="2000"/>
          </a:p>
        </p:txBody>
      </p:sp>
      <p:graphicFrame>
        <p:nvGraphicFramePr>
          <p:cNvPr id="295" name="Google Shape;295;p32"/>
          <p:cNvGraphicFramePr/>
          <p:nvPr>
            <p:extLst>
              <p:ext uri="{D42A27DB-BD31-4B8C-83A1-F6EECF244321}">
                <p14:modId xmlns:p14="http://schemas.microsoft.com/office/powerpoint/2010/main" val="2272015164"/>
              </p:ext>
            </p:extLst>
          </p:nvPr>
        </p:nvGraphicFramePr>
        <p:xfrm>
          <a:off x="359525" y="572700"/>
          <a:ext cx="8424950" cy="3408680"/>
        </p:xfrm>
        <a:graphic>
          <a:graphicData uri="http://schemas.openxmlformats.org/drawingml/2006/table">
            <a:tbl>
              <a:tblPr>
                <a:noFill/>
                <a:tableStyleId>{F1080997-DE86-4C73-A085-85E369206F8B}</a:tableStyleId>
              </a:tblPr>
              <a:tblGrid>
                <a:gridCol w="956100">
                  <a:extLst>
                    <a:ext uri="{9D8B030D-6E8A-4147-A177-3AD203B41FA5}">
                      <a16:colId xmlns:a16="http://schemas.microsoft.com/office/drawing/2014/main" val="20000"/>
                    </a:ext>
                  </a:extLst>
                </a:gridCol>
                <a:gridCol w="798625">
                  <a:extLst>
                    <a:ext uri="{9D8B030D-6E8A-4147-A177-3AD203B41FA5}">
                      <a16:colId xmlns:a16="http://schemas.microsoft.com/office/drawing/2014/main" val="20001"/>
                    </a:ext>
                  </a:extLst>
                </a:gridCol>
                <a:gridCol w="1136075">
                  <a:extLst>
                    <a:ext uri="{9D8B030D-6E8A-4147-A177-3AD203B41FA5}">
                      <a16:colId xmlns:a16="http://schemas.microsoft.com/office/drawing/2014/main" val="20002"/>
                    </a:ext>
                  </a:extLst>
                </a:gridCol>
                <a:gridCol w="1017250">
                  <a:extLst>
                    <a:ext uri="{9D8B030D-6E8A-4147-A177-3AD203B41FA5}">
                      <a16:colId xmlns:a16="http://schemas.microsoft.com/office/drawing/2014/main" val="20003"/>
                    </a:ext>
                  </a:extLst>
                </a:gridCol>
                <a:gridCol w="1468625">
                  <a:extLst>
                    <a:ext uri="{9D8B030D-6E8A-4147-A177-3AD203B41FA5}">
                      <a16:colId xmlns:a16="http://schemas.microsoft.com/office/drawing/2014/main" val="20004"/>
                    </a:ext>
                  </a:extLst>
                </a:gridCol>
                <a:gridCol w="1451025">
                  <a:extLst>
                    <a:ext uri="{9D8B030D-6E8A-4147-A177-3AD203B41FA5}">
                      <a16:colId xmlns:a16="http://schemas.microsoft.com/office/drawing/2014/main" val="20005"/>
                    </a:ext>
                  </a:extLst>
                </a:gridCol>
                <a:gridCol w="1597250">
                  <a:extLst>
                    <a:ext uri="{9D8B030D-6E8A-4147-A177-3AD203B41FA5}">
                      <a16:colId xmlns:a16="http://schemas.microsoft.com/office/drawing/2014/main" val="20006"/>
                    </a:ext>
                  </a:extLst>
                </a:gridCol>
              </a:tblGrid>
              <a:tr h="223000">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Title </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Authors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Limitations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Algorithm</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Paper description</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Future scope</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700" b="1">
                          <a:latin typeface="Times New Roman"/>
                          <a:ea typeface="Times New Roman"/>
                          <a:cs typeface="Times New Roman"/>
                          <a:sym typeface="Times New Roman"/>
                        </a:rPr>
                        <a:t>Datasets</a:t>
                      </a:r>
                      <a:endParaRPr sz="7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23000">
                <a:tc>
                  <a:txBody>
                    <a:bodyPr/>
                    <a:lstStyle/>
                    <a:p>
                      <a:pPr marL="0" lvl="0" indent="0" algn="l" rtl="0">
                        <a:spcBef>
                          <a:spcPts val="0"/>
                        </a:spcBef>
                        <a:spcAft>
                          <a:spcPts val="0"/>
                        </a:spcAft>
                        <a:buNone/>
                      </a:pPr>
                      <a:r>
                        <a:rPr lang="en" sz="800" dirty="0">
                          <a:latin typeface="Times New Roman"/>
                          <a:ea typeface="Times New Roman"/>
                          <a:cs typeface="Times New Roman"/>
                          <a:sym typeface="Times New Roman"/>
                        </a:rPr>
                        <a:t>Paper #6 Depression Screening in Humans With</a:t>
                      </a:r>
                      <a:endParaRPr sz="800" dirty="0">
                        <a:latin typeface="Times New Roman"/>
                        <a:ea typeface="Times New Roman"/>
                        <a:cs typeface="Times New Roman"/>
                        <a:sym typeface="Times New Roman"/>
                      </a:endParaRPr>
                    </a:p>
                    <a:p>
                      <a:pPr marL="0" lvl="0" indent="0" algn="l" rtl="0">
                        <a:spcBef>
                          <a:spcPts val="0"/>
                        </a:spcBef>
                        <a:spcAft>
                          <a:spcPts val="0"/>
                        </a:spcAft>
                        <a:buNone/>
                      </a:pPr>
                      <a:r>
                        <a:rPr lang="en" sz="800" dirty="0">
                          <a:latin typeface="Times New Roman"/>
                          <a:ea typeface="Times New Roman"/>
                          <a:cs typeface="Times New Roman"/>
                          <a:sym typeface="Times New Roman"/>
                        </a:rPr>
                        <a:t>AI and Deep Learning Techniques.</a:t>
                      </a:r>
                      <a:endParaRPr sz="800" dirty="0">
                        <a:latin typeface="Times New Roman"/>
                        <a:ea typeface="Times New Roman"/>
                        <a:cs typeface="Times New Roman"/>
                        <a:sym typeface="Times New Roman"/>
                      </a:endParaRPr>
                    </a:p>
                    <a:p>
                      <a:pPr marL="0" lvl="0" indent="0" algn="l" rtl="0">
                        <a:spcBef>
                          <a:spcPts val="0"/>
                        </a:spcBef>
                        <a:spcAft>
                          <a:spcPts val="0"/>
                        </a:spcAft>
                        <a:buNone/>
                      </a:pPr>
                      <a:r>
                        <a:rPr lang="en" sz="800" dirty="0">
                          <a:latin typeface="Times New Roman"/>
                          <a:ea typeface="Times New Roman"/>
                          <a:cs typeface="Times New Roman"/>
                          <a:sym typeface="Times New Roman"/>
                        </a:rPr>
                        <a:t>Published on 28th September 2021</a:t>
                      </a:r>
                      <a:endParaRPr sz="800" dirty="0">
                        <a:latin typeface="Times New Roman"/>
                        <a:ea typeface="Times New Roman"/>
                        <a:cs typeface="Times New Roman"/>
                        <a:sym typeface="Times New Roman"/>
                      </a:endParaRPr>
                    </a:p>
                    <a:p>
                      <a:pPr marL="0" lvl="0" indent="0" algn="just" rtl="0">
                        <a:spcBef>
                          <a:spcPts val="0"/>
                        </a:spcBef>
                        <a:spcAft>
                          <a:spcPts val="0"/>
                        </a:spcAft>
                        <a:buNone/>
                      </a:pPr>
                      <a:endParaRPr sz="800" dirty="0">
                        <a:latin typeface="Times New Roman"/>
                        <a:ea typeface="Times New Roman"/>
                        <a:cs typeface="Times New Roman"/>
                        <a:sym typeface="Times New Roman"/>
                      </a:endParaRPr>
                    </a:p>
                    <a:p>
                      <a:pPr marL="0" lvl="0" indent="0" algn="just" rtl="0">
                        <a:spcBef>
                          <a:spcPts val="0"/>
                        </a:spcBef>
                        <a:spcAft>
                          <a:spcPts val="0"/>
                        </a:spcAft>
                        <a:buNone/>
                      </a:pPr>
                      <a:endParaRPr sz="800" dirty="0">
                        <a:latin typeface="Times New Roman"/>
                        <a:ea typeface="Times New Roman"/>
                        <a:cs typeface="Times New Roman"/>
                        <a:sym typeface="Times New Roman"/>
                      </a:endParaRPr>
                    </a:p>
                    <a:p>
                      <a:pPr marL="0" lvl="0" indent="0" algn="just" rtl="0">
                        <a:spcBef>
                          <a:spcPts val="0"/>
                        </a:spcBef>
                        <a:spcAft>
                          <a:spcPts val="0"/>
                        </a:spcAft>
                        <a:buNone/>
                      </a:pPr>
                      <a:endParaRPr sz="800" b="1"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dirty="0">
                          <a:latin typeface="Times New Roman"/>
                          <a:ea typeface="Times New Roman"/>
                          <a:cs typeface="Times New Roman"/>
                          <a:sym typeface="Times New Roman"/>
                        </a:rPr>
                        <a:t>Mudasir Ahmad Wani, Mohammad A. ELAffendi Kashish Ara Shakil,</a:t>
                      </a:r>
                      <a:endParaRPr sz="800" dirty="0">
                        <a:latin typeface="Times New Roman"/>
                        <a:ea typeface="Times New Roman"/>
                        <a:cs typeface="Times New Roman"/>
                        <a:sym typeface="Times New Roman"/>
                      </a:endParaRPr>
                    </a:p>
                    <a:p>
                      <a:pPr marL="0" lvl="0" indent="0" algn="just" rtl="0">
                        <a:spcBef>
                          <a:spcPts val="0"/>
                        </a:spcBef>
                        <a:spcAft>
                          <a:spcPts val="0"/>
                        </a:spcAft>
                        <a:buNone/>
                      </a:pPr>
                      <a:r>
                        <a:rPr lang="en" sz="800" dirty="0">
                          <a:latin typeface="Times New Roman"/>
                          <a:ea typeface="Times New Roman"/>
                          <a:cs typeface="Times New Roman"/>
                          <a:sym typeface="Times New Roman"/>
                        </a:rPr>
                        <a:t>Ali Shariq Imran , Senior Member, IEEE, and Ahmed A. Abd El-Latif , Senior Member, IEEE</a:t>
                      </a:r>
                      <a:endParaRPr sz="800" dirty="0">
                        <a:latin typeface="Times New Roman"/>
                        <a:ea typeface="Times New Roman"/>
                        <a:cs typeface="Times New Roman"/>
                        <a:sym typeface="Times New Roman"/>
                      </a:endParaRPr>
                    </a:p>
                    <a:p>
                      <a:pPr marL="0" lvl="0" indent="0" algn="just" rtl="0">
                        <a:spcBef>
                          <a:spcPts val="0"/>
                        </a:spcBef>
                        <a:spcAft>
                          <a:spcPts val="0"/>
                        </a:spcAft>
                        <a:buNone/>
                      </a:pPr>
                      <a:endParaRPr lang="en-US" sz="800" dirty="0">
                        <a:latin typeface="Times New Roman"/>
                        <a:ea typeface="Times New Roman"/>
                        <a:cs typeface="Times New Roman"/>
                        <a:sym typeface="Times New Roman"/>
                      </a:endParaRPr>
                    </a:p>
                    <a:p>
                      <a:pPr marL="0" lvl="0" indent="0" algn="just" rtl="0">
                        <a:spcBef>
                          <a:spcPts val="0"/>
                        </a:spcBef>
                        <a:spcAft>
                          <a:spcPts val="0"/>
                        </a:spcAft>
                        <a:buNone/>
                      </a:pPr>
                      <a:endParaRPr sz="800" b="1"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latin typeface="Times New Roman"/>
                          <a:ea typeface="Times New Roman"/>
                          <a:cs typeface="Times New Roman"/>
                          <a:sym typeface="Times New Roman"/>
                        </a:rPr>
                        <a:t>The project's narrow scope and reliance on select social media platforms may introduce biases and limit generalizability. The lack of reported false positive and negative rates raises concerns about reliability, while ethical considerations and limited interpretability require attention for responsible deployment.</a:t>
                      </a:r>
                      <a:endParaRPr sz="8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solidFill>
                            <a:srgbClr val="111111"/>
                          </a:solidFill>
                          <a:latin typeface="Times New Roman"/>
                          <a:ea typeface="Times New Roman"/>
                          <a:cs typeface="Times New Roman"/>
                          <a:sym typeface="Times New Roman"/>
                        </a:rPr>
                        <a:t>Word2Vec</a:t>
                      </a:r>
                      <a:endParaRPr sz="800">
                        <a:solidFill>
                          <a:srgbClr val="111111"/>
                        </a:solidFill>
                        <a:latin typeface="Times New Roman"/>
                        <a:ea typeface="Times New Roman"/>
                        <a:cs typeface="Times New Roman"/>
                        <a:sym typeface="Times New Roman"/>
                      </a:endParaRPr>
                    </a:p>
                    <a:p>
                      <a:pPr marL="0" lvl="0" indent="0" algn="just" rtl="0">
                        <a:spcBef>
                          <a:spcPts val="0"/>
                        </a:spcBef>
                        <a:spcAft>
                          <a:spcPts val="0"/>
                        </a:spcAft>
                        <a:buNone/>
                      </a:pPr>
                      <a:r>
                        <a:rPr lang="en" sz="800">
                          <a:solidFill>
                            <a:srgbClr val="111111"/>
                          </a:solidFill>
                          <a:latin typeface="Times New Roman"/>
                          <a:ea typeface="Times New Roman"/>
                          <a:cs typeface="Times New Roman"/>
                          <a:sym typeface="Times New Roman"/>
                        </a:rPr>
                        <a:t>Term,</a:t>
                      </a:r>
                      <a:endParaRPr sz="800">
                        <a:solidFill>
                          <a:srgbClr val="111111"/>
                        </a:solidFill>
                        <a:latin typeface="Times New Roman"/>
                        <a:ea typeface="Times New Roman"/>
                        <a:cs typeface="Times New Roman"/>
                        <a:sym typeface="Times New Roman"/>
                      </a:endParaRPr>
                    </a:p>
                    <a:p>
                      <a:pPr marL="0" lvl="0" indent="0" algn="just" rtl="0">
                        <a:spcBef>
                          <a:spcPts val="0"/>
                        </a:spcBef>
                        <a:spcAft>
                          <a:spcPts val="0"/>
                        </a:spcAft>
                        <a:buNone/>
                      </a:pPr>
                      <a:r>
                        <a:rPr lang="en" sz="800">
                          <a:solidFill>
                            <a:srgbClr val="111111"/>
                          </a:solidFill>
                          <a:latin typeface="Times New Roman"/>
                          <a:ea typeface="Times New Roman"/>
                          <a:cs typeface="Times New Roman"/>
                          <a:sym typeface="Times New Roman"/>
                        </a:rPr>
                        <a:t>Frequency-Inverse Document Frequency (TF-IDF),\</a:t>
                      </a:r>
                      <a:endParaRPr sz="800">
                        <a:solidFill>
                          <a:srgbClr val="111111"/>
                        </a:solidFill>
                        <a:latin typeface="Times New Roman"/>
                        <a:ea typeface="Times New Roman"/>
                        <a:cs typeface="Times New Roman"/>
                        <a:sym typeface="Times New Roman"/>
                      </a:endParaRPr>
                    </a:p>
                    <a:p>
                      <a:pPr marL="0" lvl="0" indent="0" algn="just" rtl="0">
                        <a:spcBef>
                          <a:spcPts val="0"/>
                        </a:spcBef>
                        <a:spcAft>
                          <a:spcPts val="0"/>
                        </a:spcAft>
                        <a:buNone/>
                      </a:pPr>
                      <a:r>
                        <a:rPr lang="en" sz="800">
                          <a:solidFill>
                            <a:srgbClr val="111111"/>
                          </a:solidFill>
                          <a:latin typeface="Times New Roman"/>
                          <a:ea typeface="Times New Roman"/>
                          <a:cs typeface="Times New Roman"/>
                          <a:sym typeface="Times New Roman"/>
                        </a:rPr>
                        <a:t>Convolutional Neural Network (CNN),</a:t>
                      </a:r>
                      <a:endParaRPr sz="800">
                        <a:solidFill>
                          <a:srgbClr val="111111"/>
                        </a:solidFill>
                        <a:latin typeface="Times New Roman"/>
                        <a:ea typeface="Times New Roman"/>
                        <a:cs typeface="Times New Roman"/>
                        <a:sym typeface="Times New Roman"/>
                      </a:endParaRPr>
                    </a:p>
                    <a:p>
                      <a:pPr marL="0" lvl="0" indent="0" algn="just" rtl="0">
                        <a:spcBef>
                          <a:spcPts val="0"/>
                        </a:spcBef>
                        <a:spcAft>
                          <a:spcPts val="0"/>
                        </a:spcAft>
                        <a:buNone/>
                      </a:pPr>
                      <a:r>
                        <a:rPr lang="en" sz="800">
                          <a:solidFill>
                            <a:srgbClr val="111111"/>
                          </a:solidFill>
                          <a:latin typeface="Times New Roman"/>
                          <a:ea typeface="Times New Roman"/>
                          <a:cs typeface="Times New Roman"/>
                          <a:sym typeface="Times New Roman"/>
                        </a:rPr>
                        <a:t>Long Short-Term Memory (LSTM).</a:t>
                      </a:r>
                      <a:endParaRPr sz="5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solidFill>
                            <a:srgbClr val="111111"/>
                          </a:solidFill>
                          <a:latin typeface="Times New Roman"/>
                          <a:ea typeface="Times New Roman"/>
                          <a:cs typeface="Times New Roman"/>
                          <a:sym typeface="Times New Roman"/>
                        </a:rPr>
                        <a:t>The main idea of this paper is to propose an efficient artificial intelligence (AI) and deep learning (DL)-based model for identifying individuals with depression on social media platforms. The model uses hybrid feature-based behavioral-biometric signals captured using Word2Vec and term frequency-inverse document frequency (TF-IDF) models to train a convolutional neural network (CNN) and long-short term memory(LSTM) models.Depressive signals from online social network platforms including Facebook, Twitter, and YouTube. The experiments showed promising results, with the Word2Vec LSTM and Word2Vec (CNN + LSTM) models achieving an accuracy of 99.02% and 99.01%, respectively.</a:t>
                      </a:r>
                      <a:endParaRPr sz="800" b="1">
                        <a:solidFill>
                          <a:srgbClr val="11111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a:solidFill>
                            <a:srgbClr val="111111"/>
                          </a:solidFill>
                          <a:latin typeface="Times New Roman"/>
                          <a:ea typeface="Times New Roman"/>
                          <a:cs typeface="Times New Roman"/>
                          <a:sym typeface="Times New Roman"/>
                        </a:rPr>
                        <a:t>Future research could focus on enhancing AI-driven mental health screening on social media by improving accuracy, generalizability, and ethical considerations. This includes improving model interpretability, understanding temporal dynamics, and collaborating with mental health professionals and platforms to integrate screening tools into support systems for personalized interventions.</a:t>
                      </a:r>
                      <a:endParaRPr sz="800" b="1">
                        <a:solidFill>
                          <a:srgbClr val="11111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800" dirty="0">
                          <a:solidFill>
                            <a:srgbClr val="111111"/>
                          </a:solidFill>
                          <a:latin typeface="Times New Roman"/>
                          <a:ea typeface="Times New Roman"/>
                          <a:cs typeface="Times New Roman"/>
                          <a:sym typeface="Times New Roman"/>
                        </a:rPr>
                        <a:t>Small Noisy Depression Dataset (E1): A dataset from a GitHub repository containing approximately 4,000 tweets expressing depressive moods of Twitter users.</a:t>
                      </a:r>
                      <a:endParaRPr sz="800" dirty="0">
                        <a:solidFill>
                          <a:srgbClr val="111111"/>
                        </a:solidFill>
                        <a:latin typeface="Times New Roman"/>
                        <a:ea typeface="Times New Roman"/>
                        <a:cs typeface="Times New Roman"/>
                        <a:sym typeface="Times New Roman"/>
                      </a:endParaRPr>
                    </a:p>
                    <a:p>
                      <a:pPr marL="0" lvl="0" indent="0" algn="just" rtl="0">
                        <a:spcBef>
                          <a:spcPts val="0"/>
                        </a:spcBef>
                        <a:spcAft>
                          <a:spcPts val="0"/>
                        </a:spcAft>
                        <a:buNone/>
                      </a:pPr>
                      <a:r>
                        <a:rPr lang="en" sz="800" dirty="0">
                          <a:solidFill>
                            <a:srgbClr val="111111"/>
                          </a:solidFill>
                          <a:latin typeface="Times New Roman"/>
                          <a:ea typeface="Times New Roman"/>
                          <a:cs typeface="Times New Roman"/>
                          <a:sym typeface="Times New Roman"/>
                        </a:rPr>
                        <a:t>Depressive Tweet Content Corpus (E2): A dataset witharound7,000instances of tweets written by the general public on social media, identified as users with depressive disorders by medical experts.</a:t>
                      </a:r>
                      <a:endParaRPr sz="800" dirty="0">
                        <a:solidFill>
                          <a:srgbClr val="111111"/>
                        </a:solidFill>
                        <a:latin typeface="Times New Roman"/>
                        <a:ea typeface="Times New Roman"/>
                        <a:cs typeface="Times New Roman"/>
                        <a:sym typeface="Times New Roman"/>
                      </a:endParaRPr>
                    </a:p>
                    <a:p>
                      <a:pPr marL="0" lvl="0" indent="0" algn="just" rtl="0">
                        <a:spcBef>
                          <a:spcPts val="0"/>
                        </a:spcBef>
                        <a:spcAft>
                          <a:spcPts val="0"/>
                        </a:spcAft>
                        <a:buNone/>
                      </a:pPr>
                      <a:r>
                        <a:rPr lang="en" sz="800" dirty="0">
                          <a:solidFill>
                            <a:srgbClr val="111111"/>
                          </a:solidFill>
                          <a:latin typeface="Times New Roman"/>
                          <a:ea typeface="Times New Roman"/>
                          <a:cs typeface="Times New Roman"/>
                          <a:sym typeface="Times New Roman"/>
                        </a:rPr>
                        <a:t>SMILE Twitter Emotion Dataset (E3): A dataset used to collect normal (non-depression related) samples,containingcolumns such as user_id, happy, not_relevant, angry, sad, and surprise.</a:t>
                      </a:r>
                      <a:endParaRPr sz="800" b="1" dirty="0">
                        <a:solidFill>
                          <a:srgbClr val="11111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Auditor Job Description by Slidesgo">
  <a:themeElements>
    <a:clrScheme name="Simple Light">
      <a:dk1>
        <a:srgbClr val="332631"/>
      </a:dk1>
      <a:lt1>
        <a:srgbClr val="FFFFFF"/>
      </a:lt1>
      <a:dk2>
        <a:srgbClr val="9894D0"/>
      </a:dk2>
      <a:lt2>
        <a:srgbClr val="FFC300"/>
      </a:lt2>
      <a:accent1>
        <a:srgbClr val="EDB89E"/>
      </a:accent1>
      <a:accent2>
        <a:srgbClr val="FFFFFF"/>
      </a:accent2>
      <a:accent3>
        <a:srgbClr val="FFFFFF"/>
      </a:accent3>
      <a:accent4>
        <a:srgbClr val="FFFFFF"/>
      </a:accent4>
      <a:accent5>
        <a:srgbClr val="FFFFFF"/>
      </a:accent5>
      <a:accent6>
        <a:srgbClr val="FFFFFF"/>
      </a:accent6>
      <a:hlink>
        <a:srgbClr val="3326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uditor Job Description by Slidesgo" id="{F4916CCD-96B9-412B-99D7-F9281416E946}" vid="{56C8C888-9460-4F38-BE1C-30371969EAD0}"/>
    </a:ext>
  </a:ext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uditor Job Description by Slidesgo" id="{F4916CCD-96B9-412B-99D7-F9281416E946}" vid="{BFF1B203-7AA1-4A08-BEBA-B74A7EC7F9FF}"/>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3686</Words>
  <Application>Microsoft Office PowerPoint</Application>
  <PresentationFormat>On-screen Show (16:9)</PresentationFormat>
  <Paragraphs>378</Paragraphs>
  <Slides>20</Slides>
  <Notes>20</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vt:i4>
      </vt:variant>
    </vt:vector>
  </HeadingPairs>
  <TitlesOfParts>
    <vt:vector size="34" baseType="lpstr">
      <vt:lpstr>Arial</vt:lpstr>
      <vt:lpstr>Bebas Neue</vt:lpstr>
      <vt:lpstr>Lexend Deca SemiBold</vt:lpstr>
      <vt:lpstr>Nunito Light</vt:lpstr>
      <vt:lpstr>Open Sans Light</vt:lpstr>
      <vt:lpstr>Poppins</vt:lpstr>
      <vt:lpstr>Proxima Nova</vt:lpstr>
      <vt:lpstr>PT Sans</vt:lpstr>
      <vt:lpstr>Raleway</vt:lpstr>
      <vt:lpstr>Spectral</vt:lpstr>
      <vt:lpstr>Spectral SemiBold</vt:lpstr>
      <vt:lpstr>Times New Roman</vt:lpstr>
      <vt:lpstr>Auditor Job Description by Slidesgo</vt:lpstr>
      <vt:lpstr>Slidesgo Final Pages</vt:lpstr>
      <vt:lpstr>Depression Detection:  Using AI/ML</vt:lpstr>
      <vt:lpstr>Prathamesh Mahamuni ITA627 Shudhanshu Prasad ITA649 Prajakta Pawar ITA647 Atharva More ITA635</vt:lpstr>
      <vt:lpstr>Contents of this template</vt:lpstr>
      <vt:lpstr>Introduction </vt:lpstr>
      <vt:lpstr>Objectives  </vt:lpstr>
      <vt:lpstr>Literature review</vt:lpstr>
      <vt:lpstr>Literature review</vt:lpstr>
      <vt:lpstr>Literature review</vt:lpstr>
      <vt:lpstr>Literature review</vt:lpstr>
      <vt:lpstr>Literature review</vt:lpstr>
      <vt:lpstr>Research Gap</vt:lpstr>
      <vt:lpstr>EXISTING SYSTEM</vt:lpstr>
      <vt:lpstr>PROPOSED SYSTEM ARCHITECTURE</vt:lpstr>
      <vt:lpstr>                       ALGORITHMS</vt:lpstr>
      <vt:lpstr>                       ALGORITHMS</vt:lpstr>
      <vt:lpstr>                       IMPLEMENTATION</vt:lpstr>
      <vt:lpstr>IMPLEMENTATION</vt:lpstr>
      <vt:lpstr>FLOWCHART:</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Detection:  Using AI/ML</dc:title>
  <cp:lastModifiedBy>Prajakta Pawar</cp:lastModifiedBy>
  <cp:revision>2</cp:revision>
  <dcterms:modified xsi:type="dcterms:W3CDTF">2024-03-07T12:34:39Z</dcterms:modified>
</cp:coreProperties>
</file>