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7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BEKING\Downloads\employee_data%20Hari%20(1)%20(1)%20(6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35580832"/>
        <c:axId val="235581216"/>
      </c:barChart>
      <c:catAx>
        <c:axId val="2355808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1216"/>
        <c:crosses val="autoZero"/>
        <c:auto val="1"/>
        <c:lblAlgn val="ctr"/>
        <c:lblOffset val="100"/>
        <c:noMultiLvlLbl val="0"/>
      </c:catAx>
      <c:valAx>
        <c:axId val="23558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580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4999"/>
          <c:y val="0.111493969972926"/>
          <c:w val="0.21118097320940399"/>
          <c:h val="0.670440561161703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474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28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61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9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</a:t>
            </a:r>
            <a:r>
              <a:rPr lang="en-US" sz="2400" b="1" smtClean="0"/>
              <a:t>: </a:t>
            </a:r>
            <a:r>
              <a:rPr lang="en-US" sz="2400" smtClean="0"/>
              <a:t>M.PRAJAN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: </a:t>
            </a:r>
            <a:r>
              <a:rPr lang="en-US" sz="2400" dirty="0" smtClean="0"/>
              <a:t>312208101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</a:p>
          <a:p>
            <a:r>
              <a:rPr lang="en-IN" sz="2800" dirty="0" smtClean="0"/>
              <a:t>9 - Features</a:t>
            </a:r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</a:p>
          <a:p>
            <a:r>
              <a:rPr lang="en-IN" sz="2800" dirty="0" smtClean="0"/>
              <a:t>Performance - Level</a:t>
            </a:r>
          </a:p>
          <a:p>
            <a:r>
              <a:rPr lang="en-IN" sz="2800" dirty="0" smtClean="0"/>
              <a:t>Gender - Male Female</a:t>
            </a:r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644</Words>
  <Application>Microsoft Office PowerPoint</Application>
  <PresentationFormat>Widescreen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Spidy</cp:lastModifiedBy>
  <cp:revision>28</cp:revision>
  <dcterms:created xsi:type="dcterms:W3CDTF">2024-03-29T15:07:00Z</dcterms:created>
  <dcterms:modified xsi:type="dcterms:W3CDTF">2024-09-10T11:50:20Z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20813C978D024CFFA66639CB48F8739D_13</vt:lpwstr>
  </property>
  <property fmtid="{D5CDD505-2E9C-101B-9397-08002B2CF9AE}" pid="5" name="KSOProductBuildVer">
    <vt:lpwstr>1033-12.2.0.17562</vt:lpwstr>
  </property>
</Properties>
</file>