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13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DA1A4-6C89-4525-B863-CAF17CDAD75F}" v="4" dt="2025-09-16T11:41:06.4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ni S" userId="0c07543c4be073d8" providerId="LiveId" clId="{7B7BFF3E-860A-4552-BECD-130D96FAC4A4}"/>
    <pc:docChg chg="undo custSel addSld delSld modSld">
      <pc:chgData name="bharani S" userId="0c07543c4be073d8" providerId="LiveId" clId="{7B7BFF3E-860A-4552-BECD-130D96FAC4A4}" dt="2025-09-16T11:44:50.931" v="407" actId="20577"/>
      <pc:docMkLst>
        <pc:docMk/>
      </pc:docMkLst>
      <pc:sldChg chg="addSp delSp modSp mod">
        <pc:chgData name="bharani S" userId="0c07543c4be073d8" providerId="LiveId" clId="{7B7BFF3E-860A-4552-BECD-130D96FAC4A4}" dt="2025-09-16T11:44:50.931" v="407" actId="20577"/>
        <pc:sldMkLst>
          <pc:docMk/>
          <pc:sldMk cId="0" sldId="256"/>
        </pc:sldMkLst>
        <pc:spChg chg="add del mod">
          <ac:chgData name="bharani S" userId="0c07543c4be073d8" providerId="LiveId" clId="{7B7BFF3E-860A-4552-BECD-130D96FAC4A4}" dt="2025-09-16T11:44:50.931" v="407" actId="20577"/>
          <ac:spMkLst>
            <pc:docMk/>
            <pc:sldMk cId="0" sldId="256"/>
            <ac:spMk id="14" creationId="{D55ADE35-C35B-07C1-F5AA-C33B3DDB802E}"/>
          </ac:spMkLst>
        </pc:spChg>
      </pc:sldChg>
      <pc:sldChg chg="addSp delSp modSp mod modClrScheme chgLayout">
        <pc:chgData name="bharani S" userId="0c07543c4be073d8" providerId="LiveId" clId="{7B7BFF3E-860A-4552-BECD-130D96FAC4A4}" dt="2025-09-16T11:36:41.511" v="285" actId="20577"/>
        <pc:sldMkLst>
          <pc:docMk/>
          <pc:sldMk cId="0" sldId="257"/>
        </pc:sldMkLst>
        <pc:spChg chg="del mod">
          <ac:chgData name="bharani S" userId="0c07543c4be073d8" providerId="LiveId" clId="{7B7BFF3E-860A-4552-BECD-130D96FAC4A4}" dt="2025-09-16T11:33:38.584" v="241" actId="21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bharani S" userId="0c07543c4be073d8" providerId="LiveId" clId="{7B7BFF3E-860A-4552-BECD-130D96FAC4A4}" dt="2025-09-16T11:34:14.844" v="244" actId="1076"/>
          <ac:spMkLst>
            <pc:docMk/>
            <pc:sldMk cId="0" sldId="257"/>
            <ac:spMk id="17" creationId="{00000000-0000-0000-0000-000000000000}"/>
          </ac:spMkLst>
        </pc:spChg>
        <pc:spChg chg="add mod ord">
          <ac:chgData name="bharani S" userId="0c07543c4be073d8" providerId="LiveId" clId="{7B7BFF3E-860A-4552-BECD-130D96FAC4A4}" dt="2025-09-16T11:36:41.511" v="285" actId="20577"/>
          <ac:spMkLst>
            <pc:docMk/>
            <pc:sldMk cId="0" sldId="257"/>
            <ac:spMk id="21" creationId="{779B138D-D949-F4A1-213C-7621992873A9}"/>
          </ac:spMkLst>
        </pc:spChg>
        <pc:spChg chg="mod ord">
          <ac:chgData name="bharani S" userId="0c07543c4be073d8" providerId="LiveId" clId="{7B7BFF3E-860A-4552-BECD-130D96FAC4A4}" dt="2025-09-16T11:34:05.861" v="243" actId="700"/>
          <ac:spMkLst>
            <pc:docMk/>
            <pc:sldMk cId="0" sldId="257"/>
            <ac:spMk id="22" creationId="{00000000-0000-0000-0000-000000000000}"/>
          </ac:spMkLst>
        </pc:spChg>
      </pc:sldChg>
      <pc:sldChg chg="addSp modSp mod">
        <pc:chgData name="bharani S" userId="0c07543c4be073d8" providerId="LiveId" clId="{7B7BFF3E-860A-4552-BECD-130D96FAC4A4}" dt="2025-09-16T11:05:28.740" v="3" actId="2711"/>
        <pc:sldMkLst>
          <pc:docMk/>
          <pc:sldMk cId="0" sldId="259"/>
        </pc:sldMkLst>
        <pc:spChg chg="add mod">
          <ac:chgData name="bharani S" userId="0c07543c4be073d8" providerId="LiveId" clId="{7B7BFF3E-860A-4552-BECD-130D96FAC4A4}" dt="2025-09-16T11:05:28.740" v="3" actId="2711"/>
          <ac:spMkLst>
            <pc:docMk/>
            <pc:sldMk cId="0" sldId="259"/>
            <ac:spMk id="11" creationId="{5789F2C3-2D8B-F0AE-2027-0DECAA054EA5}"/>
          </ac:spMkLst>
        </pc:spChg>
      </pc:sldChg>
      <pc:sldChg chg="addSp modSp mod">
        <pc:chgData name="bharani S" userId="0c07543c4be073d8" providerId="LiveId" clId="{7B7BFF3E-860A-4552-BECD-130D96FAC4A4}" dt="2025-09-16T11:10:16.321" v="26" actId="12"/>
        <pc:sldMkLst>
          <pc:docMk/>
          <pc:sldMk cId="0" sldId="260"/>
        </pc:sldMkLst>
        <pc:spChg chg="add mod">
          <ac:chgData name="bharani S" userId="0c07543c4be073d8" providerId="LiveId" clId="{7B7BFF3E-860A-4552-BECD-130D96FAC4A4}" dt="2025-09-16T11:10:16.321" v="26" actId="12"/>
          <ac:spMkLst>
            <pc:docMk/>
            <pc:sldMk cId="0" sldId="260"/>
            <ac:spMk id="11" creationId="{B91951EA-A208-C6CE-16E1-1DD6A3FC4E21}"/>
          </ac:spMkLst>
        </pc:spChg>
      </pc:sldChg>
      <pc:sldChg chg="addSp modSp mod">
        <pc:chgData name="bharani S" userId="0c07543c4be073d8" providerId="LiveId" clId="{7B7BFF3E-860A-4552-BECD-130D96FAC4A4}" dt="2025-09-16T11:12:22.202" v="37" actId="12"/>
        <pc:sldMkLst>
          <pc:docMk/>
          <pc:sldMk cId="0" sldId="261"/>
        </pc:sldMkLst>
        <pc:spChg chg="add mod">
          <ac:chgData name="bharani S" userId="0c07543c4be073d8" providerId="LiveId" clId="{7B7BFF3E-860A-4552-BECD-130D96FAC4A4}" dt="2025-09-16T11:12:22.202" v="37" actId="12"/>
          <ac:spMkLst>
            <pc:docMk/>
            <pc:sldMk cId="0" sldId="261"/>
            <ac:spMk id="9" creationId="{1B31B0AE-AF94-60AC-79D2-3D66D5AA36CD}"/>
          </ac:spMkLst>
        </pc:spChg>
      </pc:sldChg>
      <pc:sldChg chg="addSp modSp mod">
        <pc:chgData name="bharani S" userId="0c07543c4be073d8" providerId="LiveId" clId="{7B7BFF3E-860A-4552-BECD-130D96FAC4A4}" dt="2025-09-16T11:14:36.610" v="55" actId="12"/>
        <pc:sldMkLst>
          <pc:docMk/>
          <pc:sldMk cId="0" sldId="262"/>
        </pc:sldMkLst>
        <pc:spChg chg="add mod">
          <ac:chgData name="bharani S" userId="0c07543c4be073d8" providerId="LiveId" clId="{7B7BFF3E-860A-4552-BECD-130D96FAC4A4}" dt="2025-09-16T11:14:36.610" v="55" actId="12"/>
          <ac:spMkLst>
            <pc:docMk/>
            <pc:sldMk cId="0" sldId="262"/>
            <ac:spMk id="10" creationId="{01AE8CE2-53B2-BE73-0A2C-D0924984AAC0}"/>
          </ac:spMkLst>
        </pc:spChg>
        <pc:picChg chg="mod">
          <ac:chgData name="bharani S" userId="0c07543c4be073d8" providerId="LiveId" clId="{7B7BFF3E-860A-4552-BECD-130D96FAC4A4}" dt="2025-09-16T11:12:35.853" v="39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modSp mod">
        <pc:chgData name="bharani S" userId="0c07543c4be073d8" providerId="LiveId" clId="{7B7BFF3E-860A-4552-BECD-130D96FAC4A4}" dt="2025-09-16T11:22:53.327" v="108" actId="12"/>
        <pc:sldMkLst>
          <pc:docMk/>
          <pc:sldMk cId="0" sldId="263"/>
        </pc:sldMkLst>
        <pc:spChg chg="mod">
          <ac:chgData name="bharani S" userId="0c07543c4be073d8" providerId="LiveId" clId="{7B7BFF3E-860A-4552-BECD-130D96FAC4A4}" dt="2025-09-16T11:21:10.626" v="94" actId="1076"/>
          <ac:spMkLst>
            <pc:docMk/>
            <pc:sldMk cId="0" sldId="263"/>
            <ac:spMk id="9" creationId="{FAD9CEB2-36E1-0550-426B-2FAF97882044}"/>
          </ac:spMkLst>
        </pc:spChg>
        <pc:spChg chg="add mod">
          <ac:chgData name="bharani S" userId="0c07543c4be073d8" providerId="LiveId" clId="{7B7BFF3E-860A-4552-BECD-130D96FAC4A4}" dt="2025-09-16T11:22:53.327" v="108" actId="12"/>
          <ac:spMkLst>
            <pc:docMk/>
            <pc:sldMk cId="0" sldId="263"/>
            <ac:spMk id="11" creationId="{409ED048-9082-4653-0A78-64D28FB744B7}"/>
          </ac:spMkLst>
        </pc:spChg>
        <pc:picChg chg="mod">
          <ac:chgData name="bharani S" userId="0c07543c4be073d8" providerId="LiveId" clId="{7B7BFF3E-860A-4552-BECD-130D96FAC4A4}" dt="2025-09-16T11:21:26.524" v="97" actId="1076"/>
          <ac:picMkLst>
            <pc:docMk/>
            <pc:sldMk cId="0" sldId="263"/>
            <ac:picMk id="6" creationId="{00000000-0000-0000-0000-000000000000}"/>
          </ac:picMkLst>
        </pc:picChg>
      </pc:sldChg>
      <pc:sldChg chg="addSp modSp mod">
        <pc:chgData name="bharani S" userId="0c07543c4be073d8" providerId="LiveId" clId="{7B7BFF3E-860A-4552-BECD-130D96FAC4A4}" dt="2025-09-16T11:17:10.436" v="75" actId="20577"/>
        <pc:sldMkLst>
          <pc:docMk/>
          <pc:sldMk cId="0" sldId="264"/>
        </pc:sldMkLst>
        <pc:spChg chg="add mod">
          <ac:chgData name="bharani S" userId="0c07543c4be073d8" providerId="LiveId" clId="{7B7BFF3E-860A-4552-BECD-130D96FAC4A4}" dt="2025-09-16T11:16:56.396" v="72" actId="12"/>
          <ac:spMkLst>
            <pc:docMk/>
            <pc:sldMk cId="0" sldId="264"/>
            <ac:spMk id="3" creationId="{EA0E7E34-9CE6-59B7-FB25-02C240D9AB10}"/>
          </ac:spMkLst>
        </pc:spChg>
        <pc:spChg chg="mod">
          <ac:chgData name="bharani S" userId="0c07543c4be073d8" providerId="LiveId" clId="{7B7BFF3E-860A-4552-BECD-130D96FAC4A4}" dt="2025-09-16T11:17:10.436" v="75" actId="20577"/>
          <ac:spMkLst>
            <pc:docMk/>
            <pc:sldMk cId="0" sldId="264"/>
            <ac:spMk id="8" creationId="{00000000-0000-0000-0000-000000000000}"/>
          </ac:spMkLst>
        </pc:spChg>
      </pc:sldChg>
      <pc:sldChg chg="addSp modSp mod">
        <pc:chgData name="bharani S" userId="0c07543c4be073d8" providerId="LiveId" clId="{7B7BFF3E-860A-4552-BECD-130D96FAC4A4}" dt="2025-09-16T11:26:44.548" v="144" actId="12"/>
        <pc:sldMkLst>
          <pc:docMk/>
          <pc:sldMk cId="0" sldId="265"/>
        </pc:sldMkLst>
        <pc:spChg chg="add mod">
          <ac:chgData name="bharani S" userId="0c07543c4be073d8" providerId="LiveId" clId="{7B7BFF3E-860A-4552-BECD-130D96FAC4A4}" dt="2025-09-16T11:26:44.548" v="144" actId="12"/>
          <ac:spMkLst>
            <pc:docMk/>
            <pc:sldMk cId="0" sldId="265"/>
            <ac:spMk id="8" creationId="{2A09355C-92E6-138A-0BB5-01C05CE38DA5}"/>
          </ac:spMkLst>
        </pc:spChg>
      </pc:sldChg>
      <pc:sldChg chg="addSp modSp mod">
        <pc:chgData name="bharani S" userId="0c07543c4be073d8" providerId="LiveId" clId="{7B7BFF3E-860A-4552-BECD-130D96FAC4A4}" dt="2025-09-16T11:20:18.971" v="91" actId="12"/>
        <pc:sldMkLst>
          <pc:docMk/>
          <pc:sldMk cId="2720660618" sldId="269"/>
        </pc:sldMkLst>
        <pc:spChg chg="add mod">
          <ac:chgData name="bharani S" userId="0c07543c4be073d8" providerId="LiveId" clId="{7B7BFF3E-860A-4552-BECD-130D96FAC4A4}" dt="2025-09-16T11:20:18.971" v="91" actId="12"/>
          <ac:spMkLst>
            <pc:docMk/>
            <pc:sldMk cId="2720660618" sldId="269"/>
            <ac:spMk id="4" creationId="{93A5325D-F27E-5AE3-558D-6BA7AB0870A2}"/>
          </ac:spMkLst>
        </pc:spChg>
      </pc:sldChg>
      <pc:sldChg chg="addSp modSp new mod">
        <pc:chgData name="bharani S" userId="0c07543c4be073d8" providerId="LiveId" clId="{7B7BFF3E-860A-4552-BECD-130D96FAC4A4}" dt="2025-09-16T11:33:20.631" v="240" actId="1076"/>
        <pc:sldMkLst>
          <pc:docMk/>
          <pc:sldMk cId="1129134564" sldId="270"/>
        </pc:sldMkLst>
        <pc:picChg chg="add mod">
          <ac:chgData name="bharani S" userId="0c07543c4be073d8" providerId="LiveId" clId="{7B7BFF3E-860A-4552-BECD-130D96FAC4A4}" dt="2025-09-16T11:31:00.728" v="160" actId="1076"/>
          <ac:picMkLst>
            <pc:docMk/>
            <pc:sldMk cId="1129134564" sldId="270"/>
            <ac:picMk id="3" creationId="{E7DD232F-6B54-A1A3-0DD4-8FAD5E27BAAC}"/>
          </ac:picMkLst>
        </pc:picChg>
        <pc:picChg chg="add mod">
          <ac:chgData name="bharani S" userId="0c07543c4be073d8" providerId="LiveId" clId="{7B7BFF3E-860A-4552-BECD-130D96FAC4A4}" dt="2025-09-16T11:31:14.899" v="162" actId="14100"/>
          <ac:picMkLst>
            <pc:docMk/>
            <pc:sldMk cId="1129134564" sldId="270"/>
            <ac:picMk id="5" creationId="{27E30A8D-8650-4FEB-2EC3-8CEA0C544D8D}"/>
          </ac:picMkLst>
        </pc:picChg>
        <pc:picChg chg="add mod">
          <ac:chgData name="bharani S" userId="0c07543c4be073d8" providerId="LiveId" clId="{7B7BFF3E-860A-4552-BECD-130D96FAC4A4}" dt="2025-09-16T11:33:20.631" v="240" actId="1076"/>
          <ac:picMkLst>
            <pc:docMk/>
            <pc:sldMk cId="1129134564" sldId="270"/>
            <ac:picMk id="7" creationId="{2AFACCAB-D61A-976A-0A27-AC38CE143B34}"/>
          </ac:picMkLst>
        </pc:picChg>
      </pc:sldChg>
      <pc:sldChg chg="new del">
        <pc:chgData name="bharani S" userId="0c07543c4be073d8" providerId="LiveId" clId="{7B7BFF3E-860A-4552-BECD-130D96FAC4A4}" dt="2025-09-16T11:33:05.059" v="174" actId="680"/>
        <pc:sldMkLst>
          <pc:docMk/>
          <pc:sldMk cId="1848660229" sldId="271"/>
        </pc:sldMkLst>
      </pc:sldChg>
      <pc:sldChg chg="modSp new mod">
        <pc:chgData name="bharani S" userId="0c07543c4be073d8" providerId="LiveId" clId="{7B7BFF3E-860A-4552-BECD-130D96FAC4A4}" dt="2025-09-16T11:38:53.714" v="304" actId="1076"/>
        <pc:sldMkLst>
          <pc:docMk/>
          <pc:sldMk cId="2389592844" sldId="271"/>
        </pc:sldMkLst>
        <pc:spChg chg="mod">
          <ac:chgData name="bharani S" userId="0c07543c4be073d8" providerId="LiveId" clId="{7B7BFF3E-860A-4552-BECD-130D96FAC4A4}" dt="2025-09-16T11:38:53.714" v="304" actId="1076"/>
          <ac:spMkLst>
            <pc:docMk/>
            <pc:sldMk cId="2389592844" sldId="271"/>
            <ac:spMk id="2" creationId="{E546B87E-4538-584A-9D2B-B70A5FB78F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963745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Goudy Old Style" panose="02020502050305020303" pitchFamily="18" charset="0"/>
              </a:rPr>
              <a:t>STUDENT NAME: PRAJAN KANTH RJ</a:t>
            </a:r>
          </a:p>
          <a:p>
            <a:r>
              <a:rPr lang="en-US" sz="2400" dirty="0">
                <a:latin typeface="Goudy Old Style" panose="02020502050305020303" pitchFamily="18" charset="0"/>
              </a:rPr>
              <a:t>REGISTER NO AND NMID: 85EE6624E3033B084B448390480C8D22</a:t>
            </a:r>
            <a:endParaRPr lang="en-US" sz="2400" dirty="0">
              <a:latin typeface="Goudy Old Style" panose="02020502050305020303" pitchFamily="18" charset="0"/>
              <a:cs typeface="Calibri"/>
            </a:endParaRPr>
          </a:p>
          <a:p>
            <a:r>
              <a:rPr lang="en-US" sz="2400" dirty="0">
                <a:latin typeface="Goudy Old Style" panose="02020502050305020303" pitchFamily="18" charset="0"/>
              </a:rPr>
              <a:t>DEPARTMENT: BSC COMPUTER SCIENCE</a:t>
            </a:r>
          </a:p>
          <a:p>
            <a:r>
              <a:rPr lang="en-US" sz="2400" dirty="0">
                <a:latin typeface="Goudy Old Style" panose="02020502050305020303" pitchFamily="18" charset="0"/>
              </a:rPr>
              <a:t>COLLEGE: </a:t>
            </a:r>
            <a:r>
              <a:rPr lang="en-US" sz="2400">
                <a:latin typeface="Goudy Old Style" panose="02020502050305020303" pitchFamily="18" charset="0"/>
              </a:rPr>
              <a:t>VOORHEES COLLEGE</a:t>
            </a:r>
            <a:endParaRPr lang="en-US" sz="2400" dirty="0">
              <a:latin typeface="Goudy Old Style" panose="02020502050305020303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4037" y="44391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68907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ED048-9082-4653-0A78-64D28FB744B7}"/>
              </a:ext>
            </a:extLst>
          </p:cNvPr>
          <p:cNvSpPr txBox="1"/>
          <p:nvPr/>
        </p:nvSpPr>
        <p:spPr>
          <a:xfrm>
            <a:off x="1228916" y="2153648"/>
            <a:ext cx="60998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(Add screenshots of your portfolio website here)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Homepage with circular profile photo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About section with personal details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Projects page/cards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Contact form submission success message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D232F-6B54-A1A3-0DD4-8FAD5E27B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0722"/>
            <a:ext cx="2971800" cy="563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E30A8D-8650-4FEB-2EC3-8CEA0C544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685800"/>
            <a:ext cx="2971800" cy="5613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ACCAB-D61A-976A-0A27-AC38CE143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685800"/>
            <a:ext cx="2971800" cy="56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3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9355C-92E6-138A-0BB5-01C05CE38DA5}"/>
              </a:ext>
            </a:extLst>
          </p:cNvPr>
          <p:cNvSpPr txBox="1"/>
          <p:nvPr/>
        </p:nvSpPr>
        <p:spPr>
          <a:xfrm>
            <a:off x="787162" y="2019300"/>
            <a:ext cx="60998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The portfolio provides a dynamic alternative to a traditional resume.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it: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Improves professional visibility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Highlights technical skills interactively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Acts as a personal brand identity online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Can be expanded with more projects and blog sections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B87E-4538-584A-9D2B-B70A5FB7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133600"/>
            <a:ext cx="10681335" cy="1107996"/>
          </a:xfrm>
        </p:spPr>
        <p:txBody>
          <a:bodyPr/>
          <a:lstStyle/>
          <a:p>
            <a:r>
              <a:rPr lang="en-US" sz="7200" dirty="0">
                <a:latin typeface="Perpetua" panose="02020502060401020303" pitchFamily="18" charset="0"/>
              </a:rPr>
              <a:t>THANK YOU</a:t>
            </a:r>
            <a:endParaRPr lang="en-IN" sz="72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9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205510" y="381000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779B138D-D949-F4A1-213C-7621992873A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47239" y="2622269"/>
            <a:ext cx="9356534" cy="1107996"/>
          </a:xfrm>
        </p:spPr>
        <p:txBody>
          <a:bodyPr/>
          <a:lstStyle/>
          <a:p>
            <a:r>
              <a:rPr lang="en-US" sz="7200" dirty="0">
                <a:latin typeface="Goudy Old Style" panose="02020502050305020303" pitchFamily="18" charset="0"/>
              </a:rPr>
              <a:t>DIGITAL PORTFOLIO</a:t>
            </a:r>
            <a:endParaRPr lang="en-IN" sz="7200" dirty="0">
              <a:latin typeface="Goudy Old Style" panose="02020502050305020303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F2C3-2D8B-F0AE-2027-0DECAA054EA5}"/>
              </a:ext>
            </a:extLst>
          </p:cNvPr>
          <p:cNvSpPr txBox="1"/>
          <p:nvPr/>
        </p:nvSpPr>
        <p:spPr>
          <a:xfrm>
            <a:off x="909484" y="2195036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Goudy Old Style" panose="02020502050305020303" pitchFamily="18" charset="0"/>
              </a:rPr>
              <a:t>Many students and professionals lack a well-structured online presence. A traditional resume often fails to showcase skills, creativity, and projects interactively. There is a need for a digital portfolio that highlights personal achievements, projects, and technical expertise in an attractive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951EA-A208-C6CE-16E1-1DD6A3FC4E21}"/>
              </a:ext>
            </a:extLst>
          </p:cNvPr>
          <p:cNvSpPr txBox="1"/>
          <p:nvPr/>
        </p:nvSpPr>
        <p:spPr>
          <a:xfrm>
            <a:off x="568120" y="2386025"/>
            <a:ext cx="61009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This portfolio project is a personal website designed using HTML, CSS, and JavaScript.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It showcases: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Personal introduction &amp; profile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Academic and technical skills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Projects and achievements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Contact form for communication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1B0AE-AF94-60AC-79D2-3D66D5AA36CD}"/>
              </a:ext>
            </a:extLst>
          </p:cNvPr>
          <p:cNvSpPr txBox="1"/>
          <p:nvPr/>
        </p:nvSpPr>
        <p:spPr>
          <a:xfrm>
            <a:off x="753379" y="2286000"/>
            <a:ext cx="60998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Recruiters &amp; Hiring Managers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College/University Evaluators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Clients looking for developers/designers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Networking peers in the tech community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23336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E8CE2-53B2-BE73-0A2C-D0924984AAC0}"/>
              </a:ext>
            </a:extLst>
          </p:cNvPr>
          <p:cNvSpPr txBox="1"/>
          <p:nvPr/>
        </p:nvSpPr>
        <p:spPr>
          <a:xfrm>
            <a:off x="642141" y="1883417"/>
            <a:ext cx="6099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HTML5 – for structure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CSS3 – for styling &amp; responsive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JavaScript – for interactivity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Visual Studio Code – IDE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GitHub – version control &amp;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E7E34-9CE6-59B7-FB25-02C240D9AB10}"/>
              </a:ext>
            </a:extLst>
          </p:cNvPr>
          <p:cNvSpPr txBox="1"/>
          <p:nvPr/>
        </p:nvSpPr>
        <p:spPr>
          <a:xfrm>
            <a:off x="914400" y="1923227"/>
            <a:ext cx="60998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Clean, modern design with cursive fonts and colourful theme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Circular profile picture at the 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Navigation menu (About, Projects, Contact)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Interactive project cards with hover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Responsive layout for mobile &amp; desktop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5325D-F27E-5AE3-558D-6BA7AB0870A2}"/>
              </a:ext>
            </a:extLst>
          </p:cNvPr>
          <p:cNvSpPr txBox="1"/>
          <p:nvPr/>
        </p:nvSpPr>
        <p:spPr>
          <a:xfrm>
            <a:off x="729289" y="1981200"/>
            <a:ext cx="6099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Attractive &amp; user-friendly interface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Highlighted skills and achievements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Project showcase with descriptions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Contact form with validation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Smooth animations and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347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Goudy Old Style</vt:lpstr>
      <vt:lpstr>Perpetua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bharani S</cp:lastModifiedBy>
  <cp:revision>22</cp:revision>
  <dcterms:created xsi:type="dcterms:W3CDTF">2024-03-29T15:07:22Z</dcterms:created>
  <dcterms:modified xsi:type="dcterms:W3CDTF">2025-09-16T11:44:52Z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