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450C7-B4AD-42B4-8D42-20CFC2C83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3" r="2" b="13733"/>
          <a:stretch/>
        </p:blipFill>
        <p:spPr>
          <a:xfrm>
            <a:off x="792480" y="786117"/>
            <a:ext cx="10607040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011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EA9D6B-3DBB-49E3-94CB-D1E43E79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786117"/>
            <a:ext cx="8810753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366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A1F056-7145-4A31-B121-6FD37A0C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786117"/>
            <a:ext cx="8810753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292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D8A6C2E-0294-4BC5-95FC-A047979E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786117"/>
            <a:ext cx="8810753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23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217675-FD3A-4C87-B0F6-4CBF25B9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6936"/>
          <a:stretch/>
        </p:blipFill>
        <p:spPr>
          <a:xfrm>
            <a:off x="792480" y="786117"/>
            <a:ext cx="10607040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471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251B4B-D188-4B21-A415-09E8FE6B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786117"/>
            <a:ext cx="8810753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922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639EC9-6D6C-4C7A-A9CC-72D45D053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BE54D1-A0EB-433E-85FC-5D06B91A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1FB49-D1A8-4A51-AC26-81B2FFAE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786117"/>
            <a:ext cx="8810753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325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022366-2A0F-4BFA-BF31-EDB9D06E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786117"/>
            <a:ext cx="8810753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38095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Tikayyolla Prajan</dc:creator>
  <cp:lastModifiedBy>Tikayyolla Prajan</cp:lastModifiedBy>
  <cp:revision>1</cp:revision>
  <dcterms:created xsi:type="dcterms:W3CDTF">2020-02-28T17:17:44Z</dcterms:created>
  <dcterms:modified xsi:type="dcterms:W3CDTF">2020-02-28T17:19:06Z</dcterms:modified>
</cp:coreProperties>
</file>