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cf68d57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cf68d57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cf68d5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1cf68d5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1cf68d57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1cf68d57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1cf68d57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1cf68d57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uqQK5wqgYEVBpVDNqJyDxW066C-PcE7W/view" TargetMode="External"/><Relationship Id="rId4" Type="http://schemas.openxmlformats.org/officeDocument/2006/relationships/hyperlink" Target="https://github.com/ceyxasm/resumator" TargetMode="External"/><Relationship Id="rId5" Type="http://schemas.openxmlformats.org/officeDocument/2006/relationships/hyperlink" Target="https://github.com/ceyxasm/resumator/commits/mai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29150" y="552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Resumator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50" y="2271301"/>
            <a:ext cx="82221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Abu Shahid- B20CS003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Jahnab Dutta- B20CS091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925" y="1511799"/>
            <a:ext cx="5866599" cy="31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Contributions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Responsiveness and UI- Abu Shahid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Components (Profile.js, Education.js)- Abu Shahid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Components (Experience.js, Extras.js, Resume.js, Projects.js)- Jahnab Dutta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Middleware &amp; </a:t>
            </a:r>
            <a:r>
              <a:rPr lang="en">
                <a:solidFill>
                  <a:srgbClr val="000000"/>
                </a:solidFill>
              </a:rPr>
              <a:t>Server.js</a:t>
            </a:r>
            <a:r>
              <a:rPr lang="en">
                <a:solidFill>
                  <a:srgbClr val="000000"/>
                </a:solidFill>
              </a:rPr>
              <a:t>- Jahnab Dutta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Resume format layout- Abu Shahid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Details</a:t>
            </a:r>
            <a:endParaRPr b="1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Approximate number of lines of code- 5000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Approx 2700 by Abu Shahid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Approx 2300 by Jahnab Dutta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Demo </a:t>
            </a: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/>
              <a:t> to the github repo.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/>
              <a:t> to </a:t>
            </a:r>
            <a:r>
              <a:rPr lang="en"/>
              <a:t>commit histories.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Development was done locally in the initial stages and therefore the commit history does not give accurate picture.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13625" y="159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Objectives </a:t>
            </a:r>
            <a:endParaRPr b="1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767150"/>
            <a:ext cx="43416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Completed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 entry </a:t>
            </a:r>
            <a:r>
              <a:rPr lang="en"/>
              <a:t>interface consisting of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Educational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Skills and Interests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Middleware to parse enters details in a 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 to download the same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5121925" y="828575"/>
            <a:ext cx="39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802400" y="886850"/>
            <a:ext cx="43416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Yet to be </a:t>
            </a:r>
            <a:r>
              <a:rPr b="1" lang="en"/>
              <a:t>Completed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 selection of 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Autocorrection/recommendation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 for sharing of 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Hyperlink accessibility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THANK YOU</a:t>
            </a:r>
            <a:endParaRPr sz="5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:)</a:t>
            </a:r>
            <a:endParaRPr sz="5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