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8" r:id="rId5"/>
    <p:sldId id="287" r:id="rId6"/>
    <p:sldId id="267" r:id="rId7"/>
    <p:sldId id="266" r:id="rId8"/>
    <p:sldId id="269" r:id="rId9"/>
    <p:sldId id="271" r:id="rId10"/>
    <p:sldId id="270" r:id="rId11"/>
    <p:sldId id="278" r:id="rId12"/>
    <p:sldId id="272" r:id="rId13"/>
    <p:sldId id="274" r:id="rId14"/>
    <p:sldId id="286" r:id="rId15"/>
    <p:sldId id="275" r:id="rId16"/>
    <p:sldId id="285" r:id="rId17"/>
    <p:sldId id="290" r:id="rId18"/>
    <p:sldId id="276" r:id="rId19"/>
    <p:sldId id="289"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JALAN" initials="HJ" lastIdx="2" clrIdx="0">
    <p:extLst>
      <p:ext uri="{19B8F6BF-5375-455C-9EA6-DF929625EA0E}">
        <p15:presenceInfo xmlns:p15="http://schemas.microsoft.com/office/powerpoint/2012/main" userId="a59e3adfd075f6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676AE-0CCE-4721-8542-151223BB26B8}"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IN"/>
        </a:p>
      </dgm:t>
    </dgm:pt>
    <dgm:pt modelId="{DDCE8CE3-6A5B-4D8C-B380-6959A7B982D3}">
      <dgm:prSet phldrT="[Text]"/>
      <dgm:spPr/>
      <dgm:t>
        <a:bodyPr/>
        <a:lstStyle/>
        <a:p>
          <a:r>
            <a:rPr lang="en-US" dirty="0"/>
            <a:t>The project aims to analyze the caption displayed and match it with the video content for appropriateness.</a:t>
          </a:r>
          <a:endParaRPr lang="en-IN" dirty="0"/>
        </a:p>
      </dgm:t>
    </dgm:pt>
    <dgm:pt modelId="{CB43F840-2220-43FB-BD61-2A75F0777D73}" type="parTrans" cxnId="{1945DE00-EFBF-4D9A-8136-678CDCE4BD4B}">
      <dgm:prSet/>
      <dgm:spPr/>
      <dgm:t>
        <a:bodyPr/>
        <a:lstStyle/>
        <a:p>
          <a:endParaRPr lang="en-IN"/>
        </a:p>
      </dgm:t>
    </dgm:pt>
    <dgm:pt modelId="{9B85B7CF-11B7-468B-B141-A1FCB3815283}" type="sibTrans" cxnId="{1945DE00-EFBF-4D9A-8136-678CDCE4BD4B}">
      <dgm:prSet/>
      <dgm:spPr/>
      <dgm:t>
        <a:bodyPr/>
        <a:lstStyle/>
        <a:p>
          <a:endParaRPr lang="en-IN"/>
        </a:p>
      </dgm:t>
    </dgm:pt>
    <dgm:pt modelId="{F579BE5E-17FC-494A-ADF2-E5183EB65ABE}">
      <dgm:prSet phldrT="[Text]"/>
      <dgm:spPr/>
      <dgm:t>
        <a:bodyPr/>
        <a:lstStyle/>
        <a:p>
          <a:r>
            <a:rPr lang="en-US" dirty="0"/>
            <a:t>Suggests a correct caption sequence in case of faulty and wrong one.</a:t>
          </a:r>
        </a:p>
      </dgm:t>
    </dgm:pt>
    <dgm:pt modelId="{5E8861A4-C056-4D1A-96D0-D2618E07FFEA}" type="sibTrans" cxnId="{27727AB6-F63A-4D5A-A449-C520AF0E4C2D}">
      <dgm:prSet/>
      <dgm:spPr/>
      <dgm:t>
        <a:bodyPr/>
        <a:lstStyle/>
        <a:p>
          <a:endParaRPr lang="en-IN"/>
        </a:p>
      </dgm:t>
    </dgm:pt>
    <dgm:pt modelId="{51138CDB-4896-4EC4-B17F-5D73982F4703}" type="parTrans" cxnId="{27727AB6-F63A-4D5A-A449-C520AF0E4C2D}">
      <dgm:prSet/>
      <dgm:spPr/>
      <dgm:t>
        <a:bodyPr/>
        <a:lstStyle/>
        <a:p>
          <a:endParaRPr lang="en-IN"/>
        </a:p>
      </dgm:t>
    </dgm:pt>
    <dgm:pt modelId="{72434938-036B-4C0C-9268-EAB26E8A9826}">
      <dgm:prSet phldrT="[Text]"/>
      <dgm:spPr/>
      <dgm:t>
        <a:bodyPr/>
        <a:lstStyle/>
        <a:p>
          <a:r>
            <a:rPr lang="en-US" dirty="0"/>
            <a:t>It also aims to perform sentiment analysis on YouTube </a:t>
          </a:r>
          <a:r>
            <a:rPr lang="en-IN" dirty="0"/>
            <a:t>videos and perform categorization.</a:t>
          </a:r>
          <a:endParaRPr lang="en-US" dirty="0"/>
        </a:p>
      </dgm:t>
    </dgm:pt>
    <dgm:pt modelId="{1B160051-2361-4EBC-B2F0-9270175A5B43}" type="parTrans" cxnId="{D9C57097-7CE3-4B3C-936F-79374C776CBE}">
      <dgm:prSet/>
      <dgm:spPr/>
      <dgm:t>
        <a:bodyPr/>
        <a:lstStyle/>
        <a:p>
          <a:endParaRPr lang="en-IN"/>
        </a:p>
      </dgm:t>
    </dgm:pt>
    <dgm:pt modelId="{062E87E0-90C2-4FE8-B913-F3E05EB552D1}" type="sibTrans" cxnId="{D9C57097-7CE3-4B3C-936F-79374C776CBE}">
      <dgm:prSet/>
      <dgm:spPr/>
      <dgm:t>
        <a:bodyPr/>
        <a:lstStyle/>
        <a:p>
          <a:endParaRPr lang="en-IN"/>
        </a:p>
      </dgm:t>
    </dgm:pt>
    <dgm:pt modelId="{DB3009FC-C42A-4E5D-AB4E-F06F0BC199D9}" type="pres">
      <dgm:prSet presAssocID="{3F7676AE-0CCE-4721-8542-151223BB26B8}" presName="Name0" presStyleCnt="0">
        <dgm:presLayoutVars>
          <dgm:chMax val="7"/>
          <dgm:chPref val="7"/>
          <dgm:dir/>
        </dgm:presLayoutVars>
      </dgm:prSet>
      <dgm:spPr/>
    </dgm:pt>
    <dgm:pt modelId="{CD9AFDC6-5A05-4CBD-89B8-1636D41D6B17}" type="pres">
      <dgm:prSet presAssocID="{3F7676AE-0CCE-4721-8542-151223BB26B8}" presName="Name1" presStyleCnt="0"/>
      <dgm:spPr/>
    </dgm:pt>
    <dgm:pt modelId="{CDB0426F-AE6D-4B76-952A-2B6CDF1D026A}" type="pres">
      <dgm:prSet presAssocID="{3F7676AE-0CCE-4721-8542-151223BB26B8}" presName="cycle" presStyleCnt="0"/>
      <dgm:spPr/>
    </dgm:pt>
    <dgm:pt modelId="{F25CD4AD-92BB-4B82-980A-9F33A83AE0FB}" type="pres">
      <dgm:prSet presAssocID="{3F7676AE-0CCE-4721-8542-151223BB26B8}" presName="srcNode" presStyleLbl="node1" presStyleIdx="0" presStyleCnt="3"/>
      <dgm:spPr/>
    </dgm:pt>
    <dgm:pt modelId="{A626A1C1-97E0-4C24-80A5-FE5C69DCBF92}" type="pres">
      <dgm:prSet presAssocID="{3F7676AE-0CCE-4721-8542-151223BB26B8}" presName="conn" presStyleLbl="parChTrans1D2" presStyleIdx="0" presStyleCnt="1"/>
      <dgm:spPr/>
    </dgm:pt>
    <dgm:pt modelId="{67337ACF-706B-4429-ADBD-DFB309F401E8}" type="pres">
      <dgm:prSet presAssocID="{3F7676AE-0CCE-4721-8542-151223BB26B8}" presName="extraNode" presStyleLbl="node1" presStyleIdx="0" presStyleCnt="3"/>
      <dgm:spPr/>
    </dgm:pt>
    <dgm:pt modelId="{21BA26BB-5250-47F5-B5E4-FBE22F484811}" type="pres">
      <dgm:prSet presAssocID="{3F7676AE-0CCE-4721-8542-151223BB26B8}" presName="dstNode" presStyleLbl="node1" presStyleIdx="0" presStyleCnt="3"/>
      <dgm:spPr/>
    </dgm:pt>
    <dgm:pt modelId="{03CB38B0-ADC0-4BB5-837D-B6A6AC870D64}" type="pres">
      <dgm:prSet presAssocID="{DDCE8CE3-6A5B-4D8C-B380-6959A7B982D3}" presName="text_1" presStyleLbl="node1" presStyleIdx="0" presStyleCnt="3">
        <dgm:presLayoutVars>
          <dgm:bulletEnabled val="1"/>
        </dgm:presLayoutVars>
      </dgm:prSet>
      <dgm:spPr/>
    </dgm:pt>
    <dgm:pt modelId="{CE76FE7B-E3CF-4626-B9E6-6991904BBACF}" type="pres">
      <dgm:prSet presAssocID="{DDCE8CE3-6A5B-4D8C-B380-6959A7B982D3}" presName="accent_1" presStyleCnt="0"/>
      <dgm:spPr/>
    </dgm:pt>
    <dgm:pt modelId="{B90808AB-51F4-4A28-B7F1-E611C89C5885}" type="pres">
      <dgm:prSet presAssocID="{DDCE8CE3-6A5B-4D8C-B380-6959A7B982D3}" presName="accentRepeatNode" presStyleLbl="solidFgAcc1" presStyleIdx="0" presStyleCnt="3" custLinFactNeighborY="-2017"/>
      <dgm:spPr>
        <a:prstGeom prst="flowChartProcess">
          <a:avLst/>
        </a:prstGeom>
      </dgm:spPr>
    </dgm:pt>
    <dgm:pt modelId="{C6F7FDAD-A10B-4487-8A6A-EB45672FAA81}" type="pres">
      <dgm:prSet presAssocID="{F579BE5E-17FC-494A-ADF2-E5183EB65ABE}" presName="text_2" presStyleLbl="node1" presStyleIdx="1" presStyleCnt="3">
        <dgm:presLayoutVars>
          <dgm:bulletEnabled val="1"/>
        </dgm:presLayoutVars>
      </dgm:prSet>
      <dgm:spPr/>
    </dgm:pt>
    <dgm:pt modelId="{79CABCDB-408C-4A3E-80F5-62EAA713CD82}" type="pres">
      <dgm:prSet presAssocID="{F579BE5E-17FC-494A-ADF2-E5183EB65ABE}" presName="accent_2" presStyleCnt="0"/>
      <dgm:spPr/>
    </dgm:pt>
    <dgm:pt modelId="{89B2F744-6B1C-4E7B-B65A-7EDDE89B7691}" type="pres">
      <dgm:prSet presAssocID="{F579BE5E-17FC-494A-ADF2-E5183EB65ABE}" presName="accentRepeatNode" presStyleLbl="solidFgAcc1" presStyleIdx="1" presStyleCnt="3"/>
      <dgm:spPr>
        <a:prstGeom prst="flowChartProcess">
          <a:avLst/>
        </a:prstGeom>
      </dgm:spPr>
    </dgm:pt>
    <dgm:pt modelId="{D93DB1DE-21D7-4001-87DF-925096E2322F}" type="pres">
      <dgm:prSet presAssocID="{72434938-036B-4C0C-9268-EAB26E8A9826}" presName="text_3" presStyleLbl="node1" presStyleIdx="2" presStyleCnt="3">
        <dgm:presLayoutVars>
          <dgm:bulletEnabled val="1"/>
        </dgm:presLayoutVars>
      </dgm:prSet>
      <dgm:spPr/>
    </dgm:pt>
    <dgm:pt modelId="{A5272939-6299-483B-BD19-FD3B60E6D1DB}" type="pres">
      <dgm:prSet presAssocID="{72434938-036B-4C0C-9268-EAB26E8A9826}" presName="accent_3" presStyleCnt="0"/>
      <dgm:spPr/>
    </dgm:pt>
    <dgm:pt modelId="{292D793A-4FE2-4B22-BC8D-439AD96A2DDA}" type="pres">
      <dgm:prSet presAssocID="{72434938-036B-4C0C-9268-EAB26E8A9826}" presName="accentRepeatNode" presStyleLbl="solidFgAcc1" presStyleIdx="2" presStyleCnt="3"/>
      <dgm:spPr>
        <a:prstGeom prst="rect">
          <a:avLst/>
        </a:prstGeom>
      </dgm:spPr>
    </dgm:pt>
  </dgm:ptLst>
  <dgm:cxnLst>
    <dgm:cxn modelId="{1945DE00-EFBF-4D9A-8136-678CDCE4BD4B}" srcId="{3F7676AE-0CCE-4721-8542-151223BB26B8}" destId="{DDCE8CE3-6A5B-4D8C-B380-6959A7B982D3}" srcOrd="0" destOrd="0" parTransId="{CB43F840-2220-43FB-BD61-2A75F0777D73}" sibTransId="{9B85B7CF-11B7-468B-B141-A1FCB3815283}"/>
    <dgm:cxn modelId="{0B260A28-40C0-4ABD-82DF-DF6E9E282929}" type="presOf" srcId="{72434938-036B-4C0C-9268-EAB26E8A9826}" destId="{D93DB1DE-21D7-4001-87DF-925096E2322F}" srcOrd="0" destOrd="0" presId="urn:microsoft.com/office/officeart/2008/layout/VerticalCurvedList"/>
    <dgm:cxn modelId="{A558C66B-6BD4-419C-BE3F-7610C186B32E}" type="presOf" srcId="{3F7676AE-0CCE-4721-8542-151223BB26B8}" destId="{DB3009FC-C42A-4E5D-AB4E-F06F0BC199D9}" srcOrd="0" destOrd="0" presId="urn:microsoft.com/office/officeart/2008/layout/VerticalCurvedList"/>
    <dgm:cxn modelId="{2D358F78-8792-4D02-9E5F-1214117F68C4}" type="presOf" srcId="{F579BE5E-17FC-494A-ADF2-E5183EB65ABE}" destId="{C6F7FDAD-A10B-4487-8A6A-EB45672FAA81}" srcOrd="0" destOrd="0" presId="urn:microsoft.com/office/officeart/2008/layout/VerticalCurvedList"/>
    <dgm:cxn modelId="{D9C57097-7CE3-4B3C-936F-79374C776CBE}" srcId="{3F7676AE-0CCE-4721-8542-151223BB26B8}" destId="{72434938-036B-4C0C-9268-EAB26E8A9826}" srcOrd="2" destOrd="0" parTransId="{1B160051-2361-4EBC-B2F0-9270175A5B43}" sibTransId="{062E87E0-90C2-4FE8-B913-F3E05EB552D1}"/>
    <dgm:cxn modelId="{1CC92D99-FDBD-4438-9401-ADCA771C540E}" type="presOf" srcId="{DDCE8CE3-6A5B-4D8C-B380-6959A7B982D3}" destId="{03CB38B0-ADC0-4BB5-837D-B6A6AC870D64}" srcOrd="0" destOrd="0" presId="urn:microsoft.com/office/officeart/2008/layout/VerticalCurvedList"/>
    <dgm:cxn modelId="{27727AB6-F63A-4D5A-A449-C520AF0E4C2D}" srcId="{3F7676AE-0CCE-4721-8542-151223BB26B8}" destId="{F579BE5E-17FC-494A-ADF2-E5183EB65ABE}" srcOrd="1" destOrd="0" parTransId="{51138CDB-4896-4EC4-B17F-5D73982F4703}" sibTransId="{5E8861A4-C056-4D1A-96D0-D2618E07FFEA}"/>
    <dgm:cxn modelId="{44E470E5-4D0A-4668-96A6-73B44DB1D6DE}" type="presOf" srcId="{9B85B7CF-11B7-468B-B141-A1FCB3815283}" destId="{A626A1C1-97E0-4C24-80A5-FE5C69DCBF92}" srcOrd="0" destOrd="0" presId="urn:microsoft.com/office/officeart/2008/layout/VerticalCurvedList"/>
    <dgm:cxn modelId="{92B57D4F-2903-4658-AC17-C61089AB471C}" type="presParOf" srcId="{DB3009FC-C42A-4E5D-AB4E-F06F0BC199D9}" destId="{CD9AFDC6-5A05-4CBD-89B8-1636D41D6B17}" srcOrd="0" destOrd="0" presId="urn:microsoft.com/office/officeart/2008/layout/VerticalCurvedList"/>
    <dgm:cxn modelId="{BC97A151-150A-4BF7-B311-5D79025FBCBB}" type="presParOf" srcId="{CD9AFDC6-5A05-4CBD-89B8-1636D41D6B17}" destId="{CDB0426F-AE6D-4B76-952A-2B6CDF1D026A}" srcOrd="0" destOrd="0" presId="urn:microsoft.com/office/officeart/2008/layout/VerticalCurvedList"/>
    <dgm:cxn modelId="{D66ED85D-2050-421E-9834-6A182FD54587}" type="presParOf" srcId="{CDB0426F-AE6D-4B76-952A-2B6CDF1D026A}" destId="{F25CD4AD-92BB-4B82-980A-9F33A83AE0FB}" srcOrd="0" destOrd="0" presId="urn:microsoft.com/office/officeart/2008/layout/VerticalCurvedList"/>
    <dgm:cxn modelId="{054A0A4F-37B3-4006-860F-1B7B5466AD1F}" type="presParOf" srcId="{CDB0426F-AE6D-4B76-952A-2B6CDF1D026A}" destId="{A626A1C1-97E0-4C24-80A5-FE5C69DCBF92}" srcOrd="1" destOrd="0" presId="urn:microsoft.com/office/officeart/2008/layout/VerticalCurvedList"/>
    <dgm:cxn modelId="{8E15A86C-2A4A-4ABE-BFD0-8113BECAA4EA}" type="presParOf" srcId="{CDB0426F-AE6D-4B76-952A-2B6CDF1D026A}" destId="{67337ACF-706B-4429-ADBD-DFB309F401E8}" srcOrd="2" destOrd="0" presId="urn:microsoft.com/office/officeart/2008/layout/VerticalCurvedList"/>
    <dgm:cxn modelId="{A6269496-624E-4B7B-AE92-E01C0B9C8D54}" type="presParOf" srcId="{CDB0426F-AE6D-4B76-952A-2B6CDF1D026A}" destId="{21BA26BB-5250-47F5-B5E4-FBE22F484811}" srcOrd="3" destOrd="0" presId="urn:microsoft.com/office/officeart/2008/layout/VerticalCurvedList"/>
    <dgm:cxn modelId="{3C020A33-6371-4ACB-ABE5-84E587F9086A}" type="presParOf" srcId="{CD9AFDC6-5A05-4CBD-89B8-1636D41D6B17}" destId="{03CB38B0-ADC0-4BB5-837D-B6A6AC870D64}" srcOrd="1" destOrd="0" presId="urn:microsoft.com/office/officeart/2008/layout/VerticalCurvedList"/>
    <dgm:cxn modelId="{21D82C20-3B74-4F6D-AC42-88924AA946BB}" type="presParOf" srcId="{CD9AFDC6-5A05-4CBD-89B8-1636D41D6B17}" destId="{CE76FE7B-E3CF-4626-B9E6-6991904BBACF}" srcOrd="2" destOrd="0" presId="urn:microsoft.com/office/officeart/2008/layout/VerticalCurvedList"/>
    <dgm:cxn modelId="{F99FF371-0553-45DB-85BA-78FB6C98EE21}" type="presParOf" srcId="{CE76FE7B-E3CF-4626-B9E6-6991904BBACF}" destId="{B90808AB-51F4-4A28-B7F1-E611C89C5885}" srcOrd="0" destOrd="0" presId="urn:microsoft.com/office/officeart/2008/layout/VerticalCurvedList"/>
    <dgm:cxn modelId="{E90BE8CD-A9DC-4490-B585-29CA0743FF86}" type="presParOf" srcId="{CD9AFDC6-5A05-4CBD-89B8-1636D41D6B17}" destId="{C6F7FDAD-A10B-4487-8A6A-EB45672FAA81}" srcOrd="3" destOrd="0" presId="urn:microsoft.com/office/officeart/2008/layout/VerticalCurvedList"/>
    <dgm:cxn modelId="{D71DD0AA-315E-4782-8A64-E75669DE277C}" type="presParOf" srcId="{CD9AFDC6-5A05-4CBD-89B8-1636D41D6B17}" destId="{79CABCDB-408C-4A3E-80F5-62EAA713CD82}" srcOrd="4" destOrd="0" presId="urn:microsoft.com/office/officeart/2008/layout/VerticalCurvedList"/>
    <dgm:cxn modelId="{366C0D83-ED89-49B6-A9AA-8F00C98A79CF}" type="presParOf" srcId="{79CABCDB-408C-4A3E-80F5-62EAA713CD82}" destId="{89B2F744-6B1C-4E7B-B65A-7EDDE89B7691}" srcOrd="0" destOrd="0" presId="urn:microsoft.com/office/officeart/2008/layout/VerticalCurvedList"/>
    <dgm:cxn modelId="{BC57689B-C227-4CD6-8881-7D122F6345AD}" type="presParOf" srcId="{CD9AFDC6-5A05-4CBD-89B8-1636D41D6B17}" destId="{D93DB1DE-21D7-4001-87DF-925096E2322F}" srcOrd="5" destOrd="0" presId="urn:microsoft.com/office/officeart/2008/layout/VerticalCurvedList"/>
    <dgm:cxn modelId="{0B6890D4-6401-41AE-B2A6-BF883ADE38CB}" type="presParOf" srcId="{CD9AFDC6-5A05-4CBD-89B8-1636D41D6B17}" destId="{A5272939-6299-483B-BD19-FD3B60E6D1DB}" srcOrd="6" destOrd="0" presId="urn:microsoft.com/office/officeart/2008/layout/VerticalCurvedList"/>
    <dgm:cxn modelId="{F967289C-ED76-47DC-9DD8-CE6BCEB8A232}" type="presParOf" srcId="{A5272939-6299-483B-BD19-FD3B60E6D1DB}" destId="{292D793A-4FE2-4B22-BC8D-439AD96A2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CA64E-8122-4B02-BD04-8B8E562DF311}"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DB87D9BC-61C9-48ED-827A-68FC0B00DBDB}">
      <dgm:prSet custT="1"/>
      <dgm:spPr/>
      <dgm:t>
        <a:bodyPr/>
        <a:lstStyle/>
        <a:p>
          <a:pPr>
            <a:lnSpc>
              <a:spcPct val="100000"/>
            </a:lnSpc>
          </a:pPr>
          <a:r>
            <a:rPr lang="en-US" sz="1600" b="0" i="0" dirty="0"/>
            <a:t>Natural language processing (NLP) is the ability of a computer program to understand human language as it is spoken and written -- referred to as natural language</a:t>
          </a:r>
          <a:endParaRPr lang="en-US" sz="1600" dirty="0"/>
        </a:p>
      </dgm:t>
    </dgm:pt>
    <dgm:pt modelId="{B8820707-F7F8-4832-9E52-73E07746FA6A}" type="parTrans" cxnId="{4B3B14F5-E9F6-4A4E-A89D-6D696762813D}">
      <dgm:prSet/>
      <dgm:spPr/>
      <dgm:t>
        <a:bodyPr/>
        <a:lstStyle/>
        <a:p>
          <a:endParaRPr lang="en-US"/>
        </a:p>
      </dgm:t>
    </dgm:pt>
    <dgm:pt modelId="{3D8113D7-2EE6-49BF-888D-2DEA27A0E1EF}" type="sibTrans" cxnId="{4B3B14F5-E9F6-4A4E-A89D-6D696762813D}">
      <dgm:prSet/>
      <dgm:spPr/>
      <dgm:t>
        <a:bodyPr/>
        <a:lstStyle/>
        <a:p>
          <a:endParaRPr lang="en-US"/>
        </a:p>
      </dgm:t>
    </dgm:pt>
    <dgm:pt modelId="{D15B8769-BDC4-4342-AEFE-E80CE74F83FE}">
      <dgm:prSet custT="1"/>
      <dgm:spPr/>
      <dgm:t>
        <a:bodyPr/>
        <a:lstStyle/>
        <a:p>
          <a:pPr>
            <a:lnSpc>
              <a:spcPct val="100000"/>
            </a:lnSpc>
          </a:pPr>
          <a:r>
            <a:rPr lang="en-US" sz="1600" b="0" i="0"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US" sz="1600" dirty="0"/>
        </a:p>
      </dgm:t>
    </dgm:pt>
    <dgm:pt modelId="{B4DEC561-EDF5-4448-8E7B-AA8C31C6B7D4}" type="parTrans" cxnId="{4E8C6CAD-ADE7-4E2B-8374-D768604BA385}">
      <dgm:prSet/>
      <dgm:spPr/>
      <dgm:t>
        <a:bodyPr/>
        <a:lstStyle/>
        <a:p>
          <a:endParaRPr lang="en-US"/>
        </a:p>
      </dgm:t>
    </dgm:pt>
    <dgm:pt modelId="{2AA0B533-4CA1-45B1-AAAF-9DD4AB4CA768}" type="sibTrans" cxnId="{4E8C6CAD-ADE7-4E2B-8374-D768604BA385}">
      <dgm:prSet/>
      <dgm:spPr/>
      <dgm:t>
        <a:bodyPr/>
        <a:lstStyle/>
        <a:p>
          <a:endParaRPr lang="en-US"/>
        </a:p>
      </dgm:t>
    </dgm:pt>
    <dgm:pt modelId="{3C4155A9-AA4E-4C30-882D-40F5FAFB1C03}">
      <dgm:prSet custT="1"/>
      <dgm:spPr/>
      <dgm:t>
        <a:bodyPr/>
        <a:lstStyle/>
        <a:p>
          <a:pPr>
            <a:lnSpc>
              <a:spcPct val="100000"/>
            </a:lnSpc>
          </a:pPr>
          <a:r>
            <a:rPr lang="en-US" sz="1600" b="0" i="0" dirty="0"/>
            <a:t>The Python programing language provides a wide range of tools and libraries for attacking specific NLP tasks. </a:t>
          </a:r>
          <a:endParaRPr lang="en-US" sz="1600" dirty="0"/>
        </a:p>
      </dgm:t>
    </dgm:pt>
    <dgm:pt modelId="{4CB40C99-0044-41F6-8C29-79ADC8F18585}" type="parTrans" cxnId="{21A15722-B3F0-40C5-9BB4-9A57FE656274}">
      <dgm:prSet/>
      <dgm:spPr/>
      <dgm:t>
        <a:bodyPr/>
        <a:lstStyle/>
        <a:p>
          <a:endParaRPr lang="en-US"/>
        </a:p>
      </dgm:t>
    </dgm:pt>
    <dgm:pt modelId="{6E74E4CC-95B8-4E37-9B8B-D62DDB8B26F1}" type="sibTrans" cxnId="{21A15722-B3F0-40C5-9BB4-9A57FE656274}">
      <dgm:prSet/>
      <dgm:spPr/>
      <dgm:t>
        <a:bodyPr/>
        <a:lstStyle/>
        <a:p>
          <a:endParaRPr lang="en-US"/>
        </a:p>
      </dgm:t>
    </dgm:pt>
    <dgm:pt modelId="{3597C70F-BCDD-4B3A-8B9A-B080D0A822FB}" type="pres">
      <dgm:prSet presAssocID="{3B4CA64E-8122-4B02-BD04-8B8E562DF311}" presName="root" presStyleCnt="0">
        <dgm:presLayoutVars>
          <dgm:dir/>
          <dgm:resizeHandles val="exact"/>
        </dgm:presLayoutVars>
      </dgm:prSet>
      <dgm:spPr/>
    </dgm:pt>
    <dgm:pt modelId="{0528FE35-80E2-474F-8BD4-BAEBC71AC1A7}" type="pres">
      <dgm:prSet presAssocID="{DB87D9BC-61C9-48ED-827A-68FC0B00DBDB}" presName="compNode" presStyleCnt="0"/>
      <dgm:spPr/>
    </dgm:pt>
    <dgm:pt modelId="{0F091ABB-606C-430B-A779-0A7F6F34FE98}" type="pres">
      <dgm:prSet presAssocID="{DB87D9BC-61C9-48ED-827A-68FC0B00DBDB}" presName="bgRect" presStyleLbl="bgShp" presStyleIdx="0" presStyleCnt="3"/>
      <dgm:spPr/>
    </dgm:pt>
    <dgm:pt modelId="{92C44954-9E6B-4E8E-8DE6-E893EFF34933}" type="pres">
      <dgm:prSet presAssocID="{DB87D9BC-61C9-48ED-827A-68FC0B00DB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F37989B-91F6-42F9-B0A3-42C7FFAA6CBE}" type="pres">
      <dgm:prSet presAssocID="{DB87D9BC-61C9-48ED-827A-68FC0B00DBDB}" presName="spaceRect" presStyleCnt="0"/>
      <dgm:spPr/>
    </dgm:pt>
    <dgm:pt modelId="{3B701B4D-273B-45E5-BBE5-E8DF7EA89067}" type="pres">
      <dgm:prSet presAssocID="{DB87D9BC-61C9-48ED-827A-68FC0B00DBDB}" presName="parTx" presStyleLbl="revTx" presStyleIdx="0" presStyleCnt="3">
        <dgm:presLayoutVars>
          <dgm:chMax val="0"/>
          <dgm:chPref val="0"/>
        </dgm:presLayoutVars>
      </dgm:prSet>
      <dgm:spPr/>
    </dgm:pt>
    <dgm:pt modelId="{E316CBDD-B0E7-468B-AC69-D8B63EA5EF30}" type="pres">
      <dgm:prSet presAssocID="{3D8113D7-2EE6-49BF-888D-2DEA27A0E1EF}" presName="sibTrans" presStyleCnt="0"/>
      <dgm:spPr/>
    </dgm:pt>
    <dgm:pt modelId="{4AE0CD8A-E4F6-434D-8AAF-E3A71CBA4454}" type="pres">
      <dgm:prSet presAssocID="{D15B8769-BDC4-4342-AEFE-E80CE74F83FE}" presName="compNode" presStyleCnt="0"/>
      <dgm:spPr/>
    </dgm:pt>
    <dgm:pt modelId="{398C6308-B0FD-438F-B698-95E2E7D15DCE}" type="pres">
      <dgm:prSet presAssocID="{D15B8769-BDC4-4342-AEFE-E80CE74F83FE}" presName="bgRect" presStyleLbl="bgShp" presStyleIdx="1" presStyleCnt="3"/>
      <dgm:spPr/>
    </dgm:pt>
    <dgm:pt modelId="{DF880C59-04C7-453C-85B5-7BEB5D47FCF1}" type="pres">
      <dgm:prSet presAssocID="{D15B8769-BDC4-4342-AEFE-E80CE74F83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C"/>
        </a:ext>
      </dgm:extLst>
    </dgm:pt>
    <dgm:pt modelId="{DF2ED6DC-749C-42D0-8728-5D38AB650EF9}" type="pres">
      <dgm:prSet presAssocID="{D15B8769-BDC4-4342-AEFE-E80CE74F83FE}" presName="spaceRect" presStyleCnt="0"/>
      <dgm:spPr/>
    </dgm:pt>
    <dgm:pt modelId="{A06D7044-2A60-4951-ACE3-0146DBD5D94E}" type="pres">
      <dgm:prSet presAssocID="{D15B8769-BDC4-4342-AEFE-E80CE74F83FE}" presName="parTx" presStyleLbl="revTx" presStyleIdx="1" presStyleCnt="3">
        <dgm:presLayoutVars>
          <dgm:chMax val="0"/>
          <dgm:chPref val="0"/>
        </dgm:presLayoutVars>
      </dgm:prSet>
      <dgm:spPr/>
    </dgm:pt>
    <dgm:pt modelId="{C5C4D20C-F823-44AE-B763-E8A091397F22}" type="pres">
      <dgm:prSet presAssocID="{2AA0B533-4CA1-45B1-AAAF-9DD4AB4CA768}" presName="sibTrans" presStyleCnt="0"/>
      <dgm:spPr/>
    </dgm:pt>
    <dgm:pt modelId="{CAA5A0A5-F35C-43C1-815B-5D6082683CA5}" type="pres">
      <dgm:prSet presAssocID="{3C4155A9-AA4E-4C30-882D-40F5FAFB1C03}" presName="compNode" presStyleCnt="0"/>
      <dgm:spPr/>
    </dgm:pt>
    <dgm:pt modelId="{09270B7F-4BB0-4A90-85A2-8D00B328420C}" type="pres">
      <dgm:prSet presAssocID="{3C4155A9-AA4E-4C30-882D-40F5FAFB1C03}" presName="bgRect" presStyleLbl="bgShp" presStyleIdx="2" presStyleCnt="3"/>
      <dgm:spPr/>
    </dgm:pt>
    <dgm:pt modelId="{E6CEA486-708F-4B61-A0A1-2310D45C358E}" type="pres">
      <dgm:prSet presAssocID="{3C4155A9-AA4E-4C30-882D-40F5FAFB1C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mo"/>
        </a:ext>
      </dgm:extLst>
    </dgm:pt>
    <dgm:pt modelId="{60D0C376-726B-4F96-AB41-07122FAFEA23}" type="pres">
      <dgm:prSet presAssocID="{3C4155A9-AA4E-4C30-882D-40F5FAFB1C03}" presName="spaceRect" presStyleCnt="0"/>
      <dgm:spPr/>
    </dgm:pt>
    <dgm:pt modelId="{32CE8A6D-0E36-4934-B770-0DC76A55F412}" type="pres">
      <dgm:prSet presAssocID="{3C4155A9-AA4E-4C30-882D-40F5FAFB1C03}" presName="parTx" presStyleLbl="revTx" presStyleIdx="2" presStyleCnt="3">
        <dgm:presLayoutVars>
          <dgm:chMax val="0"/>
          <dgm:chPref val="0"/>
        </dgm:presLayoutVars>
      </dgm:prSet>
      <dgm:spPr/>
    </dgm:pt>
  </dgm:ptLst>
  <dgm:cxnLst>
    <dgm:cxn modelId="{21A15722-B3F0-40C5-9BB4-9A57FE656274}" srcId="{3B4CA64E-8122-4B02-BD04-8B8E562DF311}" destId="{3C4155A9-AA4E-4C30-882D-40F5FAFB1C03}" srcOrd="2" destOrd="0" parTransId="{4CB40C99-0044-41F6-8C29-79ADC8F18585}" sibTransId="{6E74E4CC-95B8-4E37-9B8B-D62DDB8B26F1}"/>
    <dgm:cxn modelId="{2900A769-7ED8-417C-8770-8D2734238555}" type="presOf" srcId="{D15B8769-BDC4-4342-AEFE-E80CE74F83FE}" destId="{A06D7044-2A60-4951-ACE3-0146DBD5D94E}" srcOrd="0" destOrd="0" presId="urn:microsoft.com/office/officeart/2018/2/layout/IconVerticalSolidList"/>
    <dgm:cxn modelId="{B46EC173-4EC5-4C4A-BBA6-C590177B3DDF}" type="presOf" srcId="{3C4155A9-AA4E-4C30-882D-40F5FAFB1C03}" destId="{32CE8A6D-0E36-4934-B770-0DC76A55F412}" srcOrd="0" destOrd="0" presId="urn:microsoft.com/office/officeart/2018/2/layout/IconVerticalSolidList"/>
    <dgm:cxn modelId="{4E8C6CAD-ADE7-4E2B-8374-D768604BA385}" srcId="{3B4CA64E-8122-4B02-BD04-8B8E562DF311}" destId="{D15B8769-BDC4-4342-AEFE-E80CE74F83FE}" srcOrd="1" destOrd="0" parTransId="{B4DEC561-EDF5-4448-8E7B-AA8C31C6B7D4}" sibTransId="{2AA0B533-4CA1-45B1-AAAF-9DD4AB4CA768}"/>
    <dgm:cxn modelId="{0BDB30C1-A89C-4FD9-BE85-EC0B7EC27AE3}" type="presOf" srcId="{DB87D9BC-61C9-48ED-827A-68FC0B00DBDB}" destId="{3B701B4D-273B-45E5-BBE5-E8DF7EA89067}" srcOrd="0" destOrd="0" presId="urn:microsoft.com/office/officeart/2018/2/layout/IconVerticalSolidList"/>
    <dgm:cxn modelId="{6AFE70C8-F090-43AA-9C29-21A8570B0447}" type="presOf" srcId="{3B4CA64E-8122-4B02-BD04-8B8E562DF311}" destId="{3597C70F-BCDD-4B3A-8B9A-B080D0A822FB}" srcOrd="0" destOrd="0" presId="urn:microsoft.com/office/officeart/2018/2/layout/IconVerticalSolidList"/>
    <dgm:cxn modelId="{4B3B14F5-E9F6-4A4E-A89D-6D696762813D}" srcId="{3B4CA64E-8122-4B02-BD04-8B8E562DF311}" destId="{DB87D9BC-61C9-48ED-827A-68FC0B00DBDB}" srcOrd="0" destOrd="0" parTransId="{B8820707-F7F8-4832-9E52-73E07746FA6A}" sibTransId="{3D8113D7-2EE6-49BF-888D-2DEA27A0E1EF}"/>
    <dgm:cxn modelId="{78796479-299E-420C-9DA3-E51442132523}" type="presParOf" srcId="{3597C70F-BCDD-4B3A-8B9A-B080D0A822FB}" destId="{0528FE35-80E2-474F-8BD4-BAEBC71AC1A7}" srcOrd="0" destOrd="0" presId="urn:microsoft.com/office/officeart/2018/2/layout/IconVerticalSolidList"/>
    <dgm:cxn modelId="{957DA056-CC5B-4B6B-910F-838B1841F3B4}" type="presParOf" srcId="{0528FE35-80E2-474F-8BD4-BAEBC71AC1A7}" destId="{0F091ABB-606C-430B-A779-0A7F6F34FE98}" srcOrd="0" destOrd="0" presId="urn:microsoft.com/office/officeart/2018/2/layout/IconVerticalSolidList"/>
    <dgm:cxn modelId="{AE686F74-9BEE-458B-BEC2-DCFF653C0E10}" type="presParOf" srcId="{0528FE35-80E2-474F-8BD4-BAEBC71AC1A7}" destId="{92C44954-9E6B-4E8E-8DE6-E893EFF34933}" srcOrd="1" destOrd="0" presId="urn:microsoft.com/office/officeart/2018/2/layout/IconVerticalSolidList"/>
    <dgm:cxn modelId="{8294FC21-C5BD-4033-9EC2-5662A9A48E8D}" type="presParOf" srcId="{0528FE35-80E2-474F-8BD4-BAEBC71AC1A7}" destId="{8F37989B-91F6-42F9-B0A3-42C7FFAA6CBE}" srcOrd="2" destOrd="0" presId="urn:microsoft.com/office/officeart/2018/2/layout/IconVerticalSolidList"/>
    <dgm:cxn modelId="{C854A675-A8D1-4D48-B567-4090DBADEE7E}" type="presParOf" srcId="{0528FE35-80E2-474F-8BD4-BAEBC71AC1A7}" destId="{3B701B4D-273B-45E5-BBE5-E8DF7EA89067}" srcOrd="3" destOrd="0" presId="urn:microsoft.com/office/officeart/2018/2/layout/IconVerticalSolidList"/>
    <dgm:cxn modelId="{D0210AB9-6DA0-4681-BF66-39645421A1B1}" type="presParOf" srcId="{3597C70F-BCDD-4B3A-8B9A-B080D0A822FB}" destId="{E316CBDD-B0E7-468B-AC69-D8B63EA5EF30}" srcOrd="1" destOrd="0" presId="urn:microsoft.com/office/officeart/2018/2/layout/IconVerticalSolidList"/>
    <dgm:cxn modelId="{03FAB27A-1B03-45FE-AE68-A142CEE61080}" type="presParOf" srcId="{3597C70F-BCDD-4B3A-8B9A-B080D0A822FB}" destId="{4AE0CD8A-E4F6-434D-8AAF-E3A71CBA4454}" srcOrd="2" destOrd="0" presId="urn:microsoft.com/office/officeart/2018/2/layout/IconVerticalSolidList"/>
    <dgm:cxn modelId="{63D4827E-3186-49EE-A05E-A4FC34783252}" type="presParOf" srcId="{4AE0CD8A-E4F6-434D-8AAF-E3A71CBA4454}" destId="{398C6308-B0FD-438F-B698-95E2E7D15DCE}" srcOrd="0" destOrd="0" presId="urn:microsoft.com/office/officeart/2018/2/layout/IconVerticalSolidList"/>
    <dgm:cxn modelId="{4B1A95F3-7CBF-4C53-B082-D1CFD8875DFB}" type="presParOf" srcId="{4AE0CD8A-E4F6-434D-8AAF-E3A71CBA4454}" destId="{DF880C59-04C7-453C-85B5-7BEB5D47FCF1}" srcOrd="1" destOrd="0" presId="urn:microsoft.com/office/officeart/2018/2/layout/IconVerticalSolidList"/>
    <dgm:cxn modelId="{6CC5DCEF-FBC5-4B84-8DCC-F78E860E22CF}" type="presParOf" srcId="{4AE0CD8A-E4F6-434D-8AAF-E3A71CBA4454}" destId="{DF2ED6DC-749C-42D0-8728-5D38AB650EF9}" srcOrd="2" destOrd="0" presId="urn:microsoft.com/office/officeart/2018/2/layout/IconVerticalSolidList"/>
    <dgm:cxn modelId="{0268587F-4F5E-4332-AB27-02E1C9036B2C}" type="presParOf" srcId="{4AE0CD8A-E4F6-434D-8AAF-E3A71CBA4454}" destId="{A06D7044-2A60-4951-ACE3-0146DBD5D94E}" srcOrd="3" destOrd="0" presId="urn:microsoft.com/office/officeart/2018/2/layout/IconVerticalSolidList"/>
    <dgm:cxn modelId="{B8477851-3271-4620-B598-E06B3FCD6F1E}" type="presParOf" srcId="{3597C70F-BCDD-4B3A-8B9A-B080D0A822FB}" destId="{C5C4D20C-F823-44AE-B763-E8A091397F22}" srcOrd="3" destOrd="0" presId="urn:microsoft.com/office/officeart/2018/2/layout/IconVerticalSolidList"/>
    <dgm:cxn modelId="{62391BA5-DBD3-4883-926D-260E1A94432C}" type="presParOf" srcId="{3597C70F-BCDD-4B3A-8B9A-B080D0A822FB}" destId="{CAA5A0A5-F35C-43C1-815B-5D6082683CA5}" srcOrd="4" destOrd="0" presId="urn:microsoft.com/office/officeart/2018/2/layout/IconVerticalSolidList"/>
    <dgm:cxn modelId="{07E20BC2-B955-4319-B074-AA1F7291C406}" type="presParOf" srcId="{CAA5A0A5-F35C-43C1-815B-5D6082683CA5}" destId="{09270B7F-4BB0-4A90-85A2-8D00B328420C}" srcOrd="0" destOrd="0" presId="urn:microsoft.com/office/officeart/2018/2/layout/IconVerticalSolidList"/>
    <dgm:cxn modelId="{2566511C-338C-4EC7-A4E0-2180C2EBB18E}" type="presParOf" srcId="{CAA5A0A5-F35C-43C1-815B-5D6082683CA5}" destId="{E6CEA486-708F-4B61-A0A1-2310D45C358E}" srcOrd="1" destOrd="0" presId="urn:microsoft.com/office/officeart/2018/2/layout/IconVerticalSolidList"/>
    <dgm:cxn modelId="{4120C299-35C4-47C5-9128-C7485C8EBCE5}" type="presParOf" srcId="{CAA5A0A5-F35C-43C1-815B-5D6082683CA5}" destId="{60D0C376-726B-4F96-AB41-07122FAFEA23}" srcOrd="2" destOrd="0" presId="urn:microsoft.com/office/officeart/2018/2/layout/IconVerticalSolidList"/>
    <dgm:cxn modelId="{CB9E5935-6F7F-41CC-837E-8C346D78DC82}" type="presParOf" srcId="{CAA5A0A5-F35C-43C1-815B-5D6082683CA5}" destId="{32CE8A6D-0E36-4934-B770-0DC76A55F4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4CE160-3EE9-43F6-A8E4-F54077376B12}" type="doc">
      <dgm:prSet loTypeId="urn:microsoft.com/office/officeart/2016/7/layout/LinearBlockProcessNumbered" loCatId="process" qsTypeId="urn:microsoft.com/office/officeart/2005/8/quickstyle/simple1" qsCatId="simple" csTypeId="urn:microsoft.com/office/officeart/2005/8/colors/colorful1" csCatId="colorful" phldr="1"/>
      <dgm:spPr/>
    </dgm:pt>
    <dgm:pt modelId="{6A8636AC-7F17-4B64-9B6B-A0F8419BE9A5}">
      <dgm:prSet phldrT="[Text]"/>
      <dgm:spPr/>
      <dgm:t>
        <a:bodyPr/>
        <a:lstStyle/>
        <a:p>
          <a:pPr>
            <a:lnSpc>
              <a:spcPct val="100000"/>
            </a:lnSpc>
          </a:pPr>
          <a:r>
            <a:rPr lang="en-IN" i="1"/>
            <a:t>Interface of the application</a:t>
          </a:r>
        </a:p>
      </dgm:t>
    </dgm:pt>
    <dgm:pt modelId="{450C5865-8015-4785-BD3F-819A1F35E420}" type="parTrans" cxnId="{4247CC99-A00E-4B34-9F4C-10B57D8C798F}">
      <dgm:prSet/>
      <dgm:spPr/>
      <dgm:t>
        <a:bodyPr/>
        <a:lstStyle/>
        <a:p>
          <a:endParaRPr lang="en-IN"/>
        </a:p>
      </dgm:t>
    </dgm:pt>
    <dgm:pt modelId="{B2ED00A3-7734-41FA-8953-EE61EA64EB38}" type="sibTrans" cxnId="{4247CC99-A00E-4B34-9F4C-10B57D8C798F}">
      <dgm:prSet phldrT="01" phldr="0"/>
      <dgm:spPr/>
      <dgm:t>
        <a:bodyPr/>
        <a:lstStyle/>
        <a:p>
          <a:r>
            <a:rPr lang="en-IN"/>
            <a:t>01</a:t>
          </a:r>
        </a:p>
      </dgm:t>
    </dgm:pt>
    <dgm:pt modelId="{41A19D1B-25ED-4697-9DFB-52A3DB0776D1}">
      <dgm:prSet phldrT="[Text]"/>
      <dgm:spPr/>
      <dgm:t>
        <a:bodyPr/>
        <a:lstStyle/>
        <a:p>
          <a:pPr>
            <a:lnSpc>
              <a:spcPct val="100000"/>
            </a:lnSpc>
          </a:pPr>
          <a:r>
            <a:rPr lang="en-IN"/>
            <a:t>Convert video to audio</a:t>
          </a:r>
        </a:p>
      </dgm:t>
    </dgm:pt>
    <dgm:pt modelId="{19956823-1A9D-4613-9050-F5CDE72E4028}" type="parTrans" cxnId="{679205BB-6599-4CA6-B052-C1DACCD30564}">
      <dgm:prSet/>
      <dgm:spPr/>
      <dgm:t>
        <a:bodyPr/>
        <a:lstStyle/>
        <a:p>
          <a:endParaRPr lang="en-IN"/>
        </a:p>
      </dgm:t>
    </dgm:pt>
    <dgm:pt modelId="{357FE472-9C78-4443-A74E-36E5FA36E1E6}" type="sibTrans" cxnId="{679205BB-6599-4CA6-B052-C1DACCD30564}">
      <dgm:prSet phldrT="02" phldr="0"/>
      <dgm:spPr/>
      <dgm:t>
        <a:bodyPr/>
        <a:lstStyle/>
        <a:p>
          <a:r>
            <a:rPr lang="en-IN"/>
            <a:t>02</a:t>
          </a:r>
        </a:p>
      </dgm:t>
    </dgm:pt>
    <dgm:pt modelId="{77B49D19-C9B5-43DA-9442-1AC8EC994BAF}">
      <dgm:prSet phldrT="[Text]"/>
      <dgm:spPr/>
      <dgm:t>
        <a:bodyPr/>
        <a:lstStyle/>
        <a:p>
          <a:pPr>
            <a:lnSpc>
              <a:spcPct val="100000"/>
            </a:lnSpc>
          </a:pPr>
          <a:r>
            <a:rPr lang="en-IN"/>
            <a:t>Convert audio to text</a:t>
          </a:r>
        </a:p>
      </dgm:t>
    </dgm:pt>
    <dgm:pt modelId="{E4F7A333-0131-4E11-B91F-31A1BB7C1734}" type="parTrans" cxnId="{B47506D1-8675-4F74-8754-F6CE7ED13ED2}">
      <dgm:prSet/>
      <dgm:spPr/>
      <dgm:t>
        <a:bodyPr/>
        <a:lstStyle/>
        <a:p>
          <a:endParaRPr lang="en-IN"/>
        </a:p>
      </dgm:t>
    </dgm:pt>
    <dgm:pt modelId="{B2D7E357-60CC-40A5-B64A-9A25A6472B16}" type="sibTrans" cxnId="{B47506D1-8675-4F74-8754-F6CE7ED13ED2}">
      <dgm:prSet phldrT="03" phldr="0"/>
      <dgm:spPr/>
      <dgm:t>
        <a:bodyPr/>
        <a:lstStyle/>
        <a:p>
          <a:r>
            <a:rPr lang="en-IN"/>
            <a:t>03</a:t>
          </a:r>
        </a:p>
      </dgm:t>
    </dgm:pt>
    <dgm:pt modelId="{BC89CF00-2DAD-4C16-AE83-93570C188669}">
      <dgm:prSet phldrT="[Text]"/>
      <dgm:spPr/>
      <dgm:t>
        <a:bodyPr/>
        <a:lstStyle/>
        <a:p>
          <a:pPr>
            <a:lnSpc>
              <a:spcPct val="100000"/>
            </a:lnSpc>
          </a:pPr>
          <a:r>
            <a:rPr lang="en-IN" dirty="0"/>
            <a:t>Speech-to-text API recognition</a:t>
          </a:r>
        </a:p>
      </dgm:t>
    </dgm:pt>
    <dgm:pt modelId="{CE67A96E-6A66-4F6D-BFC4-664A193B5D86}" type="parTrans" cxnId="{93F6B80C-689A-4174-A11E-6D92D4F0E2FC}">
      <dgm:prSet/>
      <dgm:spPr/>
      <dgm:t>
        <a:bodyPr/>
        <a:lstStyle/>
        <a:p>
          <a:endParaRPr lang="en-IN"/>
        </a:p>
      </dgm:t>
    </dgm:pt>
    <dgm:pt modelId="{4D309DD2-4E1C-47E4-BB61-561C79FC6F1E}" type="sibTrans" cxnId="{93F6B80C-689A-4174-A11E-6D92D4F0E2FC}">
      <dgm:prSet phldrT="04" phldr="0"/>
      <dgm:spPr/>
      <dgm:t>
        <a:bodyPr/>
        <a:lstStyle/>
        <a:p>
          <a:r>
            <a:rPr lang="en-IN"/>
            <a:t>04</a:t>
          </a:r>
        </a:p>
      </dgm:t>
    </dgm:pt>
    <dgm:pt modelId="{7C76A8E7-45FD-4DE4-A615-C96B75389FA8}">
      <dgm:prSet phldrT="[Text]"/>
      <dgm:spPr/>
      <dgm:t>
        <a:bodyPr/>
        <a:lstStyle/>
        <a:p>
          <a:pPr>
            <a:lnSpc>
              <a:spcPct val="100000"/>
            </a:lnSpc>
          </a:pPr>
          <a:r>
            <a:rPr lang="en-IN"/>
            <a:t>Polarity analysis of text.</a:t>
          </a:r>
        </a:p>
      </dgm:t>
    </dgm:pt>
    <dgm:pt modelId="{201CA24C-EB63-41FB-A1FE-EF959742E428}" type="parTrans" cxnId="{FD1E20E6-C2AB-4C34-8467-06F723983D5C}">
      <dgm:prSet/>
      <dgm:spPr/>
      <dgm:t>
        <a:bodyPr/>
        <a:lstStyle/>
        <a:p>
          <a:endParaRPr lang="en-IN"/>
        </a:p>
      </dgm:t>
    </dgm:pt>
    <dgm:pt modelId="{F9613973-0631-4B9D-A87D-B417ECA80986}" type="sibTrans" cxnId="{FD1E20E6-C2AB-4C34-8467-06F723983D5C}">
      <dgm:prSet phldrT="05" phldr="0"/>
      <dgm:spPr/>
      <dgm:t>
        <a:bodyPr/>
        <a:lstStyle/>
        <a:p>
          <a:r>
            <a:rPr lang="en-IN"/>
            <a:t>05</a:t>
          </a:r>
        </a:p>
      </dgm:t>
    </dgm:pt>
    <dgm:pt modelId="{367D148B-9546-4C85-B2A1-5DA7EA021DA6}" type="pres">
      <dgm:prSet presAssocID="{144CE160-3EE9-43F6-A8E4-F54077376B12}" presName="Name0" presStyleCnt="0">
        <dgm:presLayoutVars>
          <dgm:animLvl val="lvl"/>
          <dgm:resizeHandles val="exact"/>
        </dgm:presLayoutVars>
      </dgm:prSet>
      <dgm:spPr/>
    </dgm:pt>
    <dgm:pt modelId="{0CE8A9F1-8029-4F7B-93CB-E21372AB9DE0}" type="pres">
      <dgm:prSet presAssocID="{6A8636AC-7F17-4B64-9B6B-A0F8419BE9A5}" presName="compositeNode" presStyleCnt="0">
        <dgm:presLayoutVars>
          <dgm:bulletEnabled val="1"/>
        </dgm:presLayoutVars>
      </dgm:prSet>
      <dgm:spPr/>
    </dgm:pt>
    <dgm:pt modelId="{B5DC6731-5D44-471B-9FB6-EF1D6E933669}" type="pres">
      <dgm:prSet presAssocID="{6A8636AC-7F17-4B64-9B6B-A0F8419BE9A5}" presName="bgRect" presStyleLbl="alignNode1" presStyleIdx="0" presStyleCnt="5"/>
      <dgm:spPr/>
    </dgm:pt>
    <dgm:pt modelId="{0F283760-DF4A-49E8-91AB-93AB2DC18258}" type="pres">
      <dgm:prSet presAssocID="{B2ED00A3-7734-41FA-8953-EE61EA64EB38}" presName="sibTransNodeRect" presStyleLbl="alignNode1" presStyleIdx="0" presStyleCnt="5">
        <dgm:presLayoutVars>
          <dgm:chMax val="0"/>
          <dgm:bulletEnabled val="1"/>
        </dgm:presLayoutVars>
      </dgm:prSet>
      <dgm:spPr/>
    </dgm:pt>
    <dgm:pt modelId="{0D468DF0-826B-47E1-AFEB-38C4EF1E365F}" type="pres">
      <dgm:prSet presAssocID="{6A8636AC-7F17-4B64-9B6B-A0F8419BE9A5}" presName="nodeRect" presStyleLbl="alignNode1" presStyleIdx="0" presStyleCnt="5">
        <dgm:presLayoutVars>
          <dgm:bulletEnabled val="1"/>
        </dgm:presLayoutVars>
      </dgm:prSet>
      <dgm:spPr/>
    </dgm:pt>
    <dgm:pt modelId="{787392DB-78E0-40EE-8CB8-BF208C573B85}" type="pres">
      <dgm:prSet presAssocID="{B2ED00A3-7734-41FA-8953-EE61EA64EB38}" presName="sibTrans" presStyleCnt="0"/>
      <dgm:spPr/>
    </dgm:pt>
    <dgm:pt modelId="{8C3E2564-7900-4DC2-AB38-1FDE9B71ECD4}" type="pres">
      <dgm:prSet presAssocID="{41A19D1B-25ED-4697-9DFB-52A3DB0776D1}" presName="compositeNode" presStyleCnt="0">
        <dgm:presLayoutVars>
          <dgm:bulletEnabled val="1"/>
        </dgm:presLayoutVars>
      </dgm:prSet>
      <dgm:spPr/>
    </dgm:pt>
    <dgm:pt modelId="{3AD973C1-52A2-42C6-B455-EB55321F9385}" type="pres">
      <dgm:prSet presAssocID="{41A19D1B-25ED-4697-9DFB-52A3DB0776D1}" presName="bgRect" presStyleLbl="alignNode1" presStyleIdx="1" presStyleCnt="5"/>
      <dgm:spPr/>
    </dgm:pt>
    <dgm:pt modelId="{6E7B8662-E4BC-46CB-98EF-1060DFB10B4D}" type="pres">
      <dgm:prSet presAssocID="{357FE472-9C78-4443-A74E-36E5FA36E1E6}" presName="sibTransNodeRect" presStyleLbl="alignNode1" presStyleIdx="1" presStyleCnt="5">
        <dgm:presLayoutVars>
          <dgm:chMax val="0"/>
          <dgm:bulletEnabled val="1"/>
        </dgm:presLayoutVars>
      </dgm:prSet>
      <dgm:spPr/>
    </dgm:pt>
    <dgm:pt modelId="{C205D1AA-B851-4A99-A65E-4930EA53D355}" type="pres">
      <dgm:prSet presAssocID="{41A19D1B-25ED-4697-9DFB-52A3DB0776D1}" presName="nodeRect" presStyleLbl="alignNode1" presStyleIdx="1" presStyleCnt="5">
        <dgm:presLayoutVars>
          <dgm:bulletEnabled val="1"/>
        </dgm:presLayoutVars>
      </dgm:prSet>
      <dgm:spPr/>
    </dgm:pt>
    <dgm:pt modelId="{C7A3CAFB-88C6-4144-A09C-EBAC6B9B7853}" type="pres">
      <dgm:prSet presAssocID="{357FE472-9C78-4443-A74E-36E5FA36E1E6}" presName="sibTrans" presStyleCnt="0"/>
      <dgm:spPr/>
    </dgm:pt>
    <dgm:pt modelId="{2B924C4E-971C-4589-93C4-D88B75535280}" type="pres">
      <dgm:prSet presAssocID="{77B49D19-C9B5-43DA-9442-1AC8EC994BAF}" presName="compositeNode" presStyleCnt="0">
        <dgm:presLayoutVars>
          <dgm:bulletEnabled val="1"/>
        </dgm:presLayoutVars>
      </dgm:prSet>
      <dgm:spPr/>
    </dgm:pt>
    <dgm:pt modelId="{673FB572-DF18-4C61-9E3D-6A9A63978DED}" type="pres">
      <dgm:prSet presAssocID="{77B49D19-C9B5-43DA-9442-1AC8EC994BAF}" presName="bgRect" presStyleLbl="alignNode1" presStyleIdx="2" presStyleCnt="5"/>
      <dgm:spPr/>
    </dgm:pt>
    <dgm:pt modelId="{BADB06A9-94B6-494A-9B76-5F5E65803592}" type="pres">
      <dgm:prSet presAssocID="{B2D7E357-60CC-40A5-B64A-9A25A6472B16}" presName="sibTransNodeRect" presStyleLbl="alignNode1" presStyleIdx="2" presStyleCnt="5">
        <dgm:presLayoutVars>
          <dgm:chMax val="0"/>
          <dgm:bulletEnabled val="1"/>
        </dgm:presLayoutVars>
      </dgm:prSet>
      <dgm:spPr/>
    </dgm:pt>
    <dgm:pt modelId="{085760FB-E730-43DA-AAC3-4A3979E96AF7}" type="pres">
      <dgm:prSet presAssocID="{77B49D19-C9B5-43DA-9442-1AC8EC994BAF}" presName="nodeRect" presStyleLbl="alignNode1" presStyleIdx="2" presStyleCnt="5">
        <dgm:presLayoutVars>
          <dgm:bulletEnabled val="1"/>
        </dgm:presLayoutVars>
      </dgm:prSet>
      <dgm:spPr/>
    </dgm:pt>
    <dgm:pt modelId="{215CAEF4-37BE-4368-BA6E-2FF580ECDA0B}" type="pres">
      <dgm:prSet presAssocID="{B2D7E357-60CC-40A5-B64A-9A25A6472B16}" presName="sibTrans" presStyleCnt="0"/>
      <dgm:spPr/>
    </dgm:pt>
    <dgm:pt modelId="{27FB40D7-0158-4214-8B54-DA87295F4977}" type="pres">
      <dgm:prSet presAssocID="{BC89CF00-2DAD-4C16-AE83-93570C188669}" presName="compositeNode" presStyleCnt="0">
        <dgm:presLayoutVars>
          <dgm:bulletEnabled val="1"/>
        </dgm:presLayoutVars>
      </dgm:prSet>
      <dgm:spPr/>
    </dgm:pt>
    <dgm:pt modelId="{1C409A86-BE22-4CCF-AD98-3A8E029C0EA1}" type="pres">
      <dgm:prSet presAssocID="{BC89CF00-2DAD-4C16-AE83-93570C188669}" presName="bgRect" presStyleLbl="alignNode1" presStyleIdx="3" presStyleCnt="5"/>
      <dgm:spPr/>
    </dgm:pt>
    <dgm:pt modelId="{96CF94E8-6353-4E10-888A-0ACBEADEAD46}" type="pres">
      <dgm:prSet presAssocID="{4D309DD2-4E1C-47E4-BB61-561C79FC6F1E}" presName="sibTransNodeRect" presStyleLbl="alignNode1" presStyleIdx="3" presStyleCnt="5">
        <dgm:presLayoutVars>
          <dgm:chMax val="0"/>
          <dgm:bulletEnabled val="1"/>
        </dgm:presLayoutVars>
      </dgm:prSet>
      <dgm:spPr/>
    </dgm:pt>
    <dgm:pt modelId="{000AB4B3-F6FD-4B4E-B627-AEF7B7655E42}" type="pres">
      <dgm:prSet presAssocID="{BC89CF00-2DAD-4C16-AE83-93570C188669}" presName="nodeRect" presStyleLbl="alignNode1" presStyleIdx="3" presStyleCnt="5">
        <dgm:presLayoutVars>
          <dgm:bulletEnabled val="1"/>
        </dgm:presLayoutVars>
      </dgm:prSet>
      <dgm:spPr/>
    </dgm:pt>
    <dgm:pt modelId="{F3912314-AD78-4658-B593-E4474D036179}" type="pres">
      <dgm:prSet presAssocID="{4D309DD2-4E1C-47E4-BB61-561C79FC6F1E}" presName="sibTrans" presStyleCnt="0"/>
      <dgm:spPr/>
    </dgm:pt>
    <dgm:pt modelId="{C2FCADFC-5776-476A-B51C-6A3A95B99CE4}" type="pres">
      <dgm:prSet presAssocID="{7C76A8E7-45FD-4DE4-A615-C96B75389FA8}" presName="compositeNode" presStyleCnt="0">
        <dgm:presLayoutVars>
          <dgm:bulletEnabled val="1"/>
        </dgm:presLayoutVars>
      </dgm:prSet>
      <dgm:spPr/>
    </dgm:pt>
    <dgm:pt modelId="{E8CAD9DF-CDE7-4E8E-9670-8B1AC2CEAEA5}" type="pres">
      <dgm:prSet presAssocID="{7C76A8E7-45FD-4DE4-A615-C96B75389FA8}" presName="bgRect" presStyleLbl="alignNode1" presStyleIdx="4" presStyleCnt="5"/>
      <dgm:spPr/>
    </dgm:pt>
    <dgm:pt modelId="{000E638D-6569-4E49-9164-48EFC2E42885}" type="pres">
      <dgm:prSet presAssocID="{F9613973-0631-4B9D-A87D-B417ECA80986}" presName="sibTransNodeRect" presStyleLbl="alignNode1" presStyleIdx="4" presStyleCnt="5">
        <dgm:presLayoutVars>
          <dgm:chMax val="0"/>
          <dgm:bulletEnabled val="1"/>
        </dgm:presLayoutVars>
      </dgm:prSet>
      <dgm:spPr/>
    </dgm:pt>
    <dgm:pt modelId="{9EDE817C-0B64-429F-BE6B-2B1BEBF6EEAF}" type="pres">
      <dgm:prSet presAssocID="{7C76A8E7-45FD-4DE4-A615-C96B75389FA8}" presName="nodeRect" presStyleLbl="alignNode1" presStyleIdx="4" presStyleCnt="5">
        <dgm:presLayoutVars>
          <dgm:bulletEnabled val="1"/>
        </dgm:presLayoutVars>
      </dgm:prSet>
      <dgm:spPr/>
    </dgm:pt>
  </dgm:ptLst>
  <dgm:cxnLst>
    <dgm:cxn modelId="{93F6B80C-689A-4174-A11E-6D92D4F0E2FC}" srcId="{144CE160-3EE9-43F6-A8E4-F54077376B12}" destId="{BC89CF00-2DAD-4C16-AE83-93570C188669}" srcOrd="3" destOrd="0" parTransId="{CE67A96E-6A66-4F6D-BFC4-664A193B5D86}" sibTransId="{4D309DD2-4E1C-47E4-BB61-561C79FC6F1E}"/>
    <dgm:cxn modelId="{E52BF411-31D1-4947-AC5B-A784D3104C24}" type="presOf" srcId="{4D309DD2-4E1C-47E4-BB61-561C79FC6F1E}" destId="{96CF94E8-6353-4E10-888A-0ACBEADEAD46}" srcOrd="0" destOrd="0" presId="urn:microsoft.com/office/officeart/2016/7/layout/LinearBlockProcessNumbered"/>
    <dgm:cxn modelId="{F5236C22-A28E-4B03-A744-A02971974734}" type="presOf" srcId="{41A19D1B-25ED-4697-9DFB-52A3DB0776D1}" destId="{3AD973C1-52A2-42C6-B455-EB55321F9385}" srcOrd="0" destOrd="0" presId="urn:microsoft.com/office/officeart/2016/7/layout/LinearBlockProcessNumbered"/>
    <dgm:cxn modelId="{5964662E-E44C-498A-9321-6BFED760229B}" type="presOf" srcId="{6A8636AC-7F17-4B64-9B6B-A0F8419BE9A5}" destId="{0D468DF0-826B-47E1-AFEB-38C4EF1E365F}" srcOrd="1" destOrd="0" presId="urn:microsoft.com/office/officeart/2016/7/layout/LinearBlockProcessNumbered"/>
    <dgm:cxn modelId="{1EDB2538-ECD4-44F6-9121-4CC605C18F0B}" type="presOf" srcId="{357FE472-9C78-4443-A74E-36E5FA36E1E6}" destId="{6E7B8662-E4BC-46CB-98EF-1060DFB10B4D}" srcOrd="0" destOrd="0" presId="urn:microsoft.com/office/officeart/2016/7/layout/LinearBlockProcessNumbered"/>
    <dgm:cxn modelId="{688EF668-12FD-4A93-8238-01192EA4B0A4}" type="presOf" srcId="{F9613973-0631-4B9D-A87D-B417ECA80986}" destId="{000E638D-6569-4E49-9164-48EFC2E42885}" srcOrd="0" destOrd="0" presId="urn:microsoft.com/office/officeart/2016/7/layout/LinearBlockProcessNumbered"/>
    <dgm:cxn modelId="{3485F54C-8AA2-4C57-A08D-D25626E7E130}" type="presOf" srcId="{7C76A8E7-45FD-4DE4-A615-C96B75389FA8}" destId="{E8CAD9DF-CDE7-4E8E-9670-8B1AC2CEAEA5}" srcOrd="0" destOrd="0" presId="urn:microsoft.com/office/officeart/2016/7/layout/LinearBlockProcessNumbered"/>
    <dgm:cxn modelId="{027A907A-4615-440D-BEFB-4CAAF8B33CE8}" type="presOf" srcId="{77B49D19-C9B5-43DA-9442-1AC8EC994BAF}" destId="{673FB572-DF18-4C61-9E3D-6A9A63978DED}" srcOrd="0" destOrd="0" presId="urn:microsoft.com/office/officeart/2016/7/layout/LinearBlockProcessNumbered"/>
    <dgm:cxn modelId="{E541F485-92CF-4D22-A005-26C14999E1C4}" type="presOf" srcId="{7C76A8E7-45FD-4DE4-A615-C96B75389FA8}" destId="{9EDE817C-0B64-429F-BE6B-2B1BEBF6EEAF}" srcOrd="1" destOrd="0" presId="urn:microsoft.com/office/officeart/2016/7/layout/LinearBlockProcessNumbered"/>
    <dgm:cxn modelId="{B6FE7F93-8A1A-4EE8-831F-347C15F521E6}" type="presOf" srcId="{B2ED00A3-7734-41FA-8953-EE61EA64EB38}" destId="{0F283760-DF4A-49E8-91AB-93AB2DC18258}" srcOrd="0" destOrd="0" presId="urn:microsoft.com/office/officeart/2016/7/layout/LinearBlockProcessNumbered"/>
    <dgm:cxn modelId="{4247CC99-A00E-4B34-9F4C-10B57D8C798F}" srcId="{144CE160-3EE9-43F6-A8E4-F54077376B12}" destId="{6A8636AC-7F17-4B64-9B6B-A0F8419BE9A5}" srcOrd="0" destOrd="0" parTransId="{450C5865-8015-4785-BD3F-819A1F35E420}" sibTransId="{B2ED00A3-7734-41FA-8953-EE61EA64EB38}"/>
    <dgm:cxn modelId="{2E18269C-E16E-4DA0-A62F-734C7E25E679}" type="presOf" srcId="{BC89CF00-2DAD-4C16-AE83-93570C188669}" destId="{1C409A86-BE22-4CCF-AD98-3A8E029C0EA1}" srcOrd="0" destOrd="0" presId="urn:microsoft.com/office/officeart/2016/7/layout/LinearBlockProcessNumbered"/>
    <dgm:cxn modelId="{49EE71A9-6C42-4004-B989-883FDA7FDB62}" type="presOf" srcId="{B2D7E357-60CC-40A5-B64A-9A25A6472B16}" destId="{BADB06A9-94B6-494A-9B76-5F5E65803592}" srcOrd="0" destOrd="0" presId="urn:microsoft.com/office/officeart/2016/7/layout/LinearBlockProcessNumbered"/>
    <dgm:cxn modelId="{0B1ADAAC-D9E2-4BB0-A4F6-24DE958133C5}" type="presOf" srcId="{BC89CF00-2DAD-4C16-AE83-93570C188669}" destId="{000AB4B3-F6FD-4B4E-B627-AEF7B7655E42}" srcOrd="1" destOrd="0" presId="urn:microsoft.com/office/officeart/2016/7/layout/LinearBlockProcessNumbered"/>
    <dgm:cxn modelId="{A08122AD-BFEA-464C-A870-A079FA20BD2D}" type="presOf" srcId="{77B49D19-C9B5-43DA-9442-1AC8EC994BAF}" destId="{085760FB-E730-43DA-AAC3-4A3979E96AF7}" srcOrd="1" destOrd="0" presId="urn:microsoft.com/office/officeart/2016/7/layout/LinearBlockProcessNumbered"/>
    <dgm:cxn modelId="{679205BB-6599-4CA6-B052-C1DACCD30564}" srcId="{144CE160-3EE9-43F6-A8E4-F54077376B12}" destId="{41A19D1B-25ED-4697-9DFB-52A3DB0776D1}" srcOrd="1" destOrd="0" parTransId="{19956823-1A9D-4613-9050-F5CDE72E4028}" sibTransId="{357FE472-9C78-4443-A74E-36E5FA36E1E6}"/>
    <dgm:cxn modelId="{DC6C12CF-AD21-4F22-8533-3E231BBA32CE}" type="presOf" srcId="{6A8636AC-7F17-4B64-9B6B-A0F8419BE9A5}" destId="{B5DC6731-5D44-471B-9FB6-EF1D6E933669}" srcOrd="0" destOrd="0" presId="urn:microsoft.com/office/officeart/2016/7/layout/LinearBlockProcessNumbered"/>
    <dgm:cxn modelId="{B47506D1-8675-4F74-8754-F6CE7ED13ED2}" srcId="{144CE160-3EE9-43F6-A8E4-F54077376B12}" destId="{77B49D19-C9B5-43DA-9442-1AC8EC994BAF}" srcOrd="2" destOrd="0" parTransId="{E4F7A333-0131-4E11-B91F-31A1BB7C1734}" sibTransId="{B2D7E357-60CC-40A5-B64A-9A25A6472B16}"/>
    <dgm:cxn modelId="{FD1E20E6-C2AB-4C34-8467-06F723983D5C}" srcId="{144CE160-3EE9-43F6-A8E4-F54077376B12}" destId="{7C76A8E7-45FD-4DE4-A615-C96B75389FA8}" srcOrd="4" destOrd="0" parTransId="{201CA24C-EB63-41FB-A1FE-EF959742E428}" sibTransId="{F9613973-0631-4B9D-A87D-B417ECA80986}"/>
    <dgm:cxn modelId="{4FB0C1EA-AF61-4B42-9213-3206B67A3474}" type="presOf" srcId="{144CE160-3EE9-43F6-A8E4-F54077376B12}" destId="{367D148B-9546-4C85-B2A1-5DA7EA021DA6}" srcOrd="0" destOrd="0" presId="urn:microsoft.com/office/officeart/2016/7/layout/LinearBlockProcessNumbered"/>
    <dgm:cxn modelId="{5BE6DAF3-A192-40AF-8C66-7BD87C16F2AA}" type="presOf" srcId="{41A19D1B-25ED-4697-9DFB-52A3DB0776D1}" destId="{C205D1AA-B851-4A99-A65E-4930EA53D355}" srcOrd="1" destOrd="0" presId="urn:microsoft.com/office/officeart/2016/7/layout/LinearBlockProcessNumbered"/>
    <dgm:cxn modelId="{A2F82FDF-4826-452E-AFA2-048E948CCB0F}" type="presParOf" srcId="{367D148B-9546-4C85-B2A1-5DA7EA021DA6}" destId="{0CE8A9F1-8029-4F7B-93CB-E21372AB9DE0}" srcOrd="0" destOrd="0" presId="urn:microsoft.com/office/officeart/2016/7/layout/LinearBlockProcessNumbered"/>
    <dgm:cxn modelId="{FB78601A-C026-4B61-8E1F-844B6F33EBCC}" type="presParOf" srcId="{0CE8A9F1-8029-4F7B-93CB-E21372AB9DE0}" destId="{B5DC6731-5D44-471B-9FB6-EF1D6E933669}" srcOrd="0" destOrd="0" presId="urn:microsoft.com/office/officeart/2016/7/layout/LinearBlockProcessNumbered"/>
    <dgm:cxn modelId="{87FE492D-77BE-411F-A65B-D554066D8A8F}" type="presParOf" srcId="{0CE8A9F1-8029-4F7B-93CB-E21372AB9DE0}" destId="{0F283760-DF4A-49E8-91AB-93AB2DC18258}" srcOrd="1" destOrd="0" presId="urn:microsoft.com/office/officeart/2016/7/layout/LinearBlockProcessNumbered"/>
    <dgm:cxn modelId="{77144945-E313-4A26-8FF2-CF9FB22CC87E}" type="presParOf" srcId="{0CE8A9F1-8029-4F7B-93CB-E21372AB9DE0}" destId="{0D468DF0-826B-47E1-AFEB-38C4EF1E365F}" srcOrd="2" destOrd="0" presId="urn:microsoft.com/office/officeart/2016/7/layout/LinearBlockProcessNumbered"/>
    <dgm:cxn modelId="{D927A447-1884-4CD7-BE66-8AF362D95400}" type="presParOf" srcId="{367D148B-9546-4C85-B2A1-5DA7EA021DA6}" destId="{787392DB-78E0-40EE-8CB8-BF208C573B85}" srcOrd="1" destOrd="0" presId="urn:microsoft.com/office/officeart/2016/7/layout/LinearBlockProcessNumbered"/>
    <dgm:cxn modelId="{B36BCCC3-7C17-4AD8-AB42-DE03A3F36464}" type="presParOf" srcId="{367D148B-9546-4C85-B2A1-5DA7EA021DA6}" destId="{8C3E2564-7900-4DC2-AB38-1FDE9B71ECD4}" srcOrd="2" destOrd="0" presId="urn:microsoft.com/office/officeart/2016/7/layout/LinearBlockProcessNumbered"/>
    <dgm:cxn modelId="{0E3496EC-16E4-4AD3-A659-907CDC9560AA}" type="presParOf" srcId="{8C3E2564-7900-4DC2-AB38-1FDE9B71ECD4}" destId="{3AD973C1-52A2-42C6-B455-EB55321F9385}" srcOrd="0" destOrd="0" presId="urn:microsoft.com/office/officeart/2016/7/layout/LinearBlockProcessNumbered"/>
    <dgm:cxn modelId="{42E8174F-FC91-4875-AAE2-68169BCCBE13}" type="presParOf" srcId="{8C3E2564-7900-4DC2-AB38-1FDE9B71ECD4}" destId="{6E7B8662-E4BC-46CB-98EF-1060DFB10B4D}" srcOrd="1" destOrd="0" presId="urn:microsoft.com/office/officeart/2016/7/layout/LinearBlockProcessNumbered"/>
    <dgm:cxn modelId="{354332AD-7EF7-4520-A0B2-CC7A37BC3BCA}" type="presParOf" srcId="{8C3E2564-7900-4DC2-AB38-1FDE9B71ECD4}" destId="{C205D1AA-B851-4A99-A65E-4930EA53D355}" srcOrd="2" destOrd="0" presId="urn:microsoft.com/office/officeart/2016/7/layout/LinearBlockProcessNumbered"/>
    <dgm:cxn modelId="{752CE969-5991-48D7-B359-445B3B50A0F7}" type="presParOf" srcId="{367D148B-9546-4C85-B2A1-5DA7EA021DA6}" destId="{C7A3CAFB-88C6-4144-A09C-EBAC6B9B7853}" srcOrd="3" destOrd="0" presId="urn:microsoft.com/office/officeart/2016/7/layout/LinearBlockProcessNumbered"/>
    <dgm:cxn modelId="{E3BA6C97-B1DD-47DE-BE9C-06586B0CE361}" type="presParOf" srcId="{367D148B-9546-4C85-B2A1-5DA7EA021DA6}" destId="{2B924C4E-971C-4589-93C4-D88B75535280}" srcOrd="4" destOrd="0" presId="urn:microsoft.com/office/officeart/2016/7/layout/LinearBlockProcessNumbered"/>
    <dgm:cxn modelId="{A7A638E4-1AA6-4AC3-B9A1-50281D7F8CDC}" type="presParOf" srcId="{2B924C4E-971C-4589-93C4-D88B75535280}" destId="{673FB572-DF18-4C61-9E3D-6A9A63978DED}" srcOrd="0" destOrd="0" presId="urn:microsoft.com/office/officeart/2016/7/layout/LinearBlockProcessNumbered"/>
    <dgm:cxn modelId="{4B297AFA-9D1F-4C76-833D-5AE9083E2449}" type="presParOf" srcId="{2B924C4E-971C-4589-93C4-D88B75535280}" destId="{BADB06A9-94B6-494A-9B76-5F5E65803592}" srcOrd="1" destOrd="0" presId="urn:microsoft.com/office/officeart/2016/7/layout/LinearBlockProcessNumbered"/>
    <dgm:cxn modelId="{C8016016-7BDC-460B-8D3C-80233222478A}" type="presParOf" srcId="{2B924C4E-971C-4589-93C4-D88B75535280}" destId="{085760FB-E730-43DA-AAC3-4A3979E96AF7}" srcOrd="2" destOrd="0" presId="urn:microsoft.com/office/officeart/2016/7/layout/LinearBlockProcessNumbered"/>
    <dgm:cxn modelId="{D8EA43DC-AA48-4CE0-972D-D708A4786588}" type="presParOf" srcId="{367D148B-9546-4C85-B2A1-5DA7EA021DA6}" destId="{215CAEF4-37BE-4368-BA6E-2FF580ECDA0B}" srcOrd="5" destOrd="0" presId="urn:microsoft.com/office/officeart/2016/7/layout/LinearBlockProcessNumbered"/>
    <dgm:cxn modelId="{81B67F8E-9A48-459E-8E67-15FC693B5A2B}" type="presParOf" srcId="{367D148B-9546-4C85-B2A1-5DA7EA021DA6}" destId="{27FB40D7-0158-4214-8B54-DA87295F4977}" srcOrd="6" destOrd="0" presId="urn:microsoft.com/office/officeart/2016/7/layout/LinearBlockProcessNumbered"/>
    <dgm:cxn modelId="{7F723D5F-C497-42E9-9B1D-CAF310A3EE6F}" type="presParOf" srcId="{27FB40D7-0158-4214-8B54-DA87295F4977}" destId="{1C409A86-BE22-4CCF-AD98-3A8E029C0EA1}" srcOrd="0" destOrd="0" presId="urn:microsoft.com/office/officeart/2016/7/layout/LinearBlockProcessNumbered"/>
    <dgm:cxn modelId="{97DFAA75-41E4-4EBE-A0FC-17D958ED67D6}" type="presParOf" srcId="{27FB40D7-0158-4214-8B54-DA87295F4977}" destId="{96CF94E8-6353-4E10-888A-0ACBEADEAD46}" srcOrd="1" destOrd="0" presId="urn:microsoft.com/office/officeart/2016/7/layout/LinearBlockProcessNumbered"/>
    <dgm:cxn modelId="{6EF955A3-1979-400F-9966-738CF19D8837}" type="presParOf" srcId="{27FB40D7-0158-4214-8B54-DA87295F4977}" destId="{000AB4B3-F6FD-4B4E-B627-AEF7B7655E42}" srcOrd="2" destOrd="0" presId="urn:microsoft.com/office/officeart/2016/7/layout/LinearBlockProcessNumbered"/>
    <dgm:cxn modelId="{8CB123AB-4A69-496A-BBA4-6216972A31BC}" type="presParOf" srcId="{367D148B-9546-4C85-B2A1-5DA7EA021DA6}" destId="{F3912314-AD78-4658-B593-E4474D036179}" srcOrd="7" destOrd="0" presId="urn:microsoft.com/office/officeart/2016/7/layout/LinearBlockProcessNumbered"/>
    <dgm:cxn modelId="{EAAC4EF8-A5C8-4E8C-AE17-8F7E1FB2C4CF}" type="presParOf" srcId="{367D148B-9546-4C85-B2A1-5DA7EA021DA6}" destId="{C2FCADFC-5776-476A-B51C-6A3A95B99CE4}" srcOrd="8" destOrd="0" presId="urn:microsoft.com/office/officeart/2016/7/layout/LinearBlockProcessNumbered"/>
    <dgm:cxn modelId="{8E18489A-35EC-4172-8604-AE176DB36134}" type="presParOf" srcId="{C2FCADFC-5776-476A-B51C-6A3A95B99CE4}" destId="{E8CAD9DF-CDE7-4E8E-9670-8B1AC2CEAEA5}" srcOrd="0" destOrd="0" presId="urn:microsoft.com/office/officeart/2016/7/layout/LinearBlockProcessNumbered"/>
    <dgm:cxn modelId="{BB4444ED-126E-411E-825C-EEB401F098C7}" type="presParOf" srcId="{C2FCADFC-5776-476A-B51C-6A3A95B99CE4}" destId="{000E638D-6569-4E49-9164-48EFC2E42885}" srcOrd="1" destOrd="0" presId="urn:microsoft.com/office/officeart/2016/7/layout/LinearBlockProcessNumbered"/>
    <dgm:cxn modelId="{73C6BD6D-4FCE-4C4D-9E67-DE0BEA41DCCB}" type="presParOf" srcId="{C2FCADFC-5776-476A-B51C-6A3A95B99CE4}" destId="{9EDE817C-0B64-429F-BE6B-2B1BEBF6EEA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48CA2-82EC-4204-8C69-78A9B64F02E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CF14FB-5F3F-4F21-B1E6-733F67CCF523}">
      <dgm:prSet custT="1"/>
      <dgm:spPr/>
      <dgm:t>
        <a:bodyPr/>
        <a:lstStyle/>
        <a:p>
          <a:pPr>
            <a:lnSpc>
              <a:spcPct val="100000"/>
            </a:lnSpc>
            <a:defRPr cap="all"/>
          </a:pPr>
          <a:r>
            <a:rPr lang="en-US" sz="2000" dirty="0"/>
            <a:t>Making the model using real time values and work in real time.</a:t>
          </a:r>
        </a:p>
      </dgm:t>
    </dgm:pt>
    <dgm:pt modelId="{D997C2A2-5F9B-4896-A9E4-CD5638B77B98}" type="parTrans" cxnId="{BFB9F05E-14F9-4727-840A-320B95E1062E}">
      <dgm:prSet/>
      <dgm:spPr/>
      <dgm:t>
        <a:bodyPr/>
        <a:lstStyle/>
        <a:p>
          <a:endParaRPr lang="en-US"/>
        </a:p>
      </dgm:t>
    </dgm:pt>
    <dgm:pt modelId="{2A85F1C4-4652-49EC-BA57-025EB7FBC56B}" type="sibTrans" cxnId="{BFB9F05E-14F9-4727-840A-320B95E1062E}">
      <dgm:prSet/>
      <dgm:spPr/>
      <dgm:t>
        <a:bodyPr/>
        <a:lstStyle/>
        <a:p>
          <a:endParaRPr lang="en-US"/>
        </a:p>
      </dgm:t>
    </dgm:pt>
    <dgm:pt modelId="{EEABEA95-F21B-43E5-AE5C-9CF0CE904E53}">
      <dgm:prSet custT="1"/>
      <dgm:spPr/>
      <dgm:t>
        <a:bodyPr/>
        <a:lstStyle/>
        <a:p>
          <a:pPr>
            <a:lnSpc>
              <a:spcPct val="100000"/>
            </a:lnSpc>
            <a:defRPr cap="all"/>
          </a:pPr>
          <a:r>
            <a:rPr lang="en-US" sz="1800" dirty="0"/>
            <a:t> calculating the accuracy of new model and comparing it with this model and see if there is little or no difference.</a:t>
          </a:r>
        </a:p>
      </dgm:t>
    </dgm:pt>
    <dgm:pt modelId="{9F6AE3D1-1663-4284-B5D8-D08513D22848}" type="parTrans" cxnId="{AB5C8C87-1B14-4843-BD55-70C040BB5F4D}">
      <dgm:prSet/>
      <dgm:spPr/>
      <dgm:t>
        <a:bodyPr/>
        <a:lstStyle/>
        <a:p>
          <a:endParaRPr lang="en-US"/>
        </a:p>
      </dgm:t>
    </dgm:pt>
    <dgm:pt modelId="{D02697D6-87F0-457A-9C73-3A50CD096762}" type="sibTrans" cxnId="{AB5C8C87-1B14-4843-BD55-70C040BB5F4D}">
      <dgm:prSet/>
      <dgm:spPr/>
      <dgm:t>
        <a:bodyPr/>
        <a:lstStyle/>
        <a:p>
          <a:endParaRPr lang="en-US"/>
        </a:p>
      </dgm:t>
    </dgm:pt>
    <dgm:pt modelId="{14EC0923-AD62-4132-8B4B-6D3BEBCAD9DF}">
      <dgm:prSet custT="1"/>
      <dgm:spPr/>
      <dgm:t>
        <a:bodyPr/>
        <a:lstStyle/>
        <a:p>
          <a:pPr>
            <a:lnSpc>
              <a:spcPct val="100000"/>
            </a:lnSpc>
            <a:defRPr cap="all"/>
          </a:pPr>
          <a:r>
            <a:rPr lang="en-US" sz="2000" dirty="0"/>
            <a:t>Training the model for recognition of other languages other than English</a:t>
          </a:r>
          <a:r>
            <a:rPr lang="en-US" sz="1700" dirty="0"/>
            <a:t>.</a:t>
          </a:r>
        </a:p>
      </dgm:t>
    </dgm:pt>
    <dgm:pt modelId="{0FA027EB-ACEB-41E1-BF98-24F98B984345}" type="parTrans" cxnId="{AD2A40C5-464B-4A0E-950F-343BA1589ACF}">
      <dgm:prSet/>
      <dgm:spPr/>
      <dgm:t>
        <a:bodyPr/>
        <a:lstStyle/>
        <a:p>
          <a:endParaRPr lang="en-US"/>
        </a:p>
      </dgm:t>
    </dgm:pt>
    <dgm:pt modelId="{BEEA54FA-1732-42AA-B430-E3F9198BA3E6}" type="sibTrans" cxnId="{AD2A40C5-464B-4A0E-950F-343BA1589ACF}">
      <dgm:prSet/>
      <dgm:spPr/>
      <dgm:t>
        <a:bodyPr/>
        <a:lstStyle/>
        <a:p>
          <a:endParaRPr lang="en-US"/>
        </a:p>
      </dgm:t>
    </dgm:pt>
    <dgm:pt modelId="{67E24C8D-0C01-4597-9175-62B309B4543F}" type="pres">
      <dgm:prSet presAssocID="{6C648CA2-82EC-4204-8C69-78A9B64F02EC}" presName="root" presStyleCnt="0">
        <dgm:presLayoutVars>
          <dgm:dir/>
          <dgm:resizeHandles val="exact"/>
        </dgm:presLayoutVars>
      </dgm:prSet>
      <dgm:spPr/>
    </dgm:pt>
    <dgm:pt modelId="{BF9F43F8-93DF-465C-8630-A21C11CFB588}" type="pres">
      <dgm:prSet presAssocID="{8CCF14FB-5F3F-4F21-B1E6-733F67CCF523}" presName="compNode" presStyleCnt="0"/>
      <dgm:spPr/>
    </dgm:pt>
    <dgm:pt modelId="{DBF2EF1E-3287-45A8-BCBE-E1DA9817333B}" type="pres">
      <dgm:prSet presAssocID="{8CCF14FB-5F3F-4F21-B1E6-733F67CCF523}" presName="iconBgRect" presStyleLbl="bgShp" presStyleIdx="0" presStyleCnt="3"/>
      <dgm:spPr/>
    </dgm:pt>
    <dgm:pt modelId="{D4EE0986-DE9A-4983-9648-D5B723872AF0}" type="pres">
      <dgm:prSet presAssocID="{8CCF14FB-5F3F-4F21-B1E6-733F67CCF5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844ABA5C-5D93-44D6-B637-6256C1625569}" type="pres">
      <dgm:prSet presAssocID="{8CCF14FB-5F3F-4F21-B1E6-733F67CCF523}" presName="spaceRect" presStyleCnt="0"/>
      <dgm:spPr/>
    </dgm:pt>
    <dgm:pt modelId="{E2BE2AF8-5893-4229-9661-F4E969EC7169}" type="pres">
      <dgm:prSet presAssocID="{8CCF14FB-5F3F-4F21-B1E6-733F67CCF523}" presName="textRect" presStyleLbl="revTx" presStyleIdx="0" presStyleCnt="3">
        <dgm:presLayoutVars>
          <dgm:chMax val="1"/>
          <dgm:chPref val="1"/>
        </dgm:presLayoutVars>
      </dgm:prSet>
      <dgm:spPr/>
    </dgm:pt>
    <dgm:pt modelId="{0B7C05C8-8979-4191-9895-6AEE7680FB84}" type="pres">
      <dgm:prSet presAssocID="{2A85F1C4-4652-49EC-BA57-025EB7FBC56B}" presName="sibTrans" presStyleCnt="0"/>
      <dgm:spPr/>
    </dgm:pt>
    <dgm:pt modelId="{E10E312E-1367-4550-A046-ED883D064B03}" type="pres">
      <dgm:prSet presAssocID="{EEABEA95-F21B-43E5-AE5C-9CF0CE904E53}" presName="compNode" presStyleCnt="0"/>
      <dgm:spPr/>
    </dgm:pt>
    <dgm:pt modelId="{7986A197-420B-4526-BBD0-CB7F4A3F4AE5}" type="pres">
      <dgm:prSet presAssocID="{EEABEA95-F21B-43E5-AE5C-9CF0CE904E53}" presName="iconBgRect" presStyleLbl="bgShp" presStyleIdx="1" presStyleCnt="3"/>
      <dgm:spPr/>
    </dgm:pt>
    <dgm:pt modelId="{3699DAC7-DCF0-4DA2-889F-8E561B545BAB}" type="pres">
      <dgm:prSet presAssocID="{EEABEA95-F21B-43E5-AE5C-9CF0CE904E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094AFA2-0CCC-4266-AF56-208542B051D5}" type="pres">
      <dgm:prSet presAssocID="{EEABEA95-F21B-43E5-AE5C-9CF0CE904E53}" presName="spaceRect" presStyleCnt="0"/>
      <dgm:spPr/>
    </dgm:pt>
    <dgm:pt modelId="{7EA3C64E-822B-4B57-89D9-0C5A4E7368A1}" type="pres">
      <dgm:prSet presAssocID="{EEABEA95-F21B-43E5-AE5C-9CF0CE904E53}" presName="textRect" presStyleLbl="revTx" presStyleIdx="1" presStyleCnt="3">
        <dgm:presLayoutVars>
          <dgm:chMax val="1"/>
          <dgm:chPref val="1"/>
        </dgm:presLayoutVars>
      </dgm:prSet>
      <dgm:spPr/>
    </dgm:pt>
    <dgm:pt modelId="{AAE07B11-CD20-414A-974E-D03B64C8147C}" type="pres">
      <dgm:prSet presAssocID="{D02697D6-87F0-457A-9C73-3A50CD096762}" presName="sibTrans" presStyleCnt="0"/>
      <dgm:spPr/>
    </dgm:pt>
    <dgm:pt modelId="{862CD765-9F16-4BD7-A317-7609AB4CFE85}" type="pres">
      <dgm:prSet presAssocID="{14EC0923-AD62-4132-8B4B-6D3BEBCAD9DF}" presName="compNode" presStyleCnt="0"/>
      <dgm:spPr/>
    </dgm:pt>
    <dgm:pt modelId="{1D39B1F7-2C2C-4D44-9FC2-5D2C38C6C35E}" type="pres">
      <dgm:prSet presAssocID="{14EC0923-AD62-4132-8B4B-6D3BEBCAD9DF}" presName="iconBgRect" presStyleLbl="bgShp" presStyleIdx="2" presStyleCnt="3"/>
      <dgm:spPr/>
    </dgm:pt>
    <dgm:pt modelId="{AAF95335-9EE6-4DC2-A9CA-8E641B2306C9}" type="pres">
      <dgm:prSet presAssocID="{14EC0923-AD62-4132-8B4B-6D3BEBCAD9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a:ext>
      </dgm:extLst>
    </dgm:pt>
    <dgm:pt modelId="{A7C93F63-2839-4BC9-9CDD-8E5814E15B82}" type="pres">
      <dgm:prSet presAssocID="{14EC0923-AD62-4132-8B4B-6D3BEBCAD9DF}" presName="spaceRect" presStyleCnt="0"/>
      <dgm:spPr/>
    </dgm:pt>
    <dgm:pt modelId="{89D58113-063F-4DF3-9882-A875F03672CA}" type="pres">
      <dgm:prSet presAssocID="{14EC0923-AD62-4132-8B4B-6D3BEBCAD9DF}" presName="textRect" presStyleLbl="revTx" presStyleIdx="2" presStyleCnt="3">
        <dgm:presLayoutVars>
          <dgm:chMax val="1"/>
          <dgm:chPref val="1"/>
        </dgm:presLayoutVars>
      </dgm:prSet>
      <dgm:spPr/>
    </dgm:pt>
  </dgm:ptLst>
  <dgm:cxnLst>
    <dgm:cxn modelId="{CB85930C-DCAA-42D8-84A2-FCBAFE01E7FB}" type="presOf" srcId="{14EC0923-AD62-4132-8B4B-6D3BEBCAD9DF}" destId="{89D58113-063F-4DF3-9882-A875F03672CA}" srcOrd="0" destOrd="0" presId="urn:microsoft.com/office/officeart/2018/5/layout/IconCircleLabelList"/>
    <dgm:cxn modelId="{A9D6721A-2645-471A-B8F0-BF515D2BFD26}" type="presOf" srcId="{8CCF14FB-5F3F-4F21-B1E6-733F67CCF523}" destId="{E2BE2AF8-5893-4229-9661-F4E969EC7169}" srcOrd="0" destOrd="0" presId="urn:microsoft.com/office/officeart/2018/5/layout/IconCircleLabelList"/>
    <dgm:cxn modelId="{BFB9F05E-14F9-4727-840A-320B95E1062E}" srcId="{6C648CA2-82EC-4204-8C69-78A9B64F02EC}" destId="{8CCF14FB-5F3F-4F21-B1E6-733F67CCF523}" srcOrd="0" destOrd="0" parTransId="{D997C2A2-5F9B-4896-A9E4-CD5638B77B98}" sibTransId="{2A85F1C4-4652-49EC-BA57-025EB7FBC56B}"/>
    <dgm:cxn modelId="{3DC7F365-7F57-4EE1-AED3-11DB3DF6BB65}" type="presOf" srcId="{6C648CA2-82EC-4204-8C69-78A9B64F02EC}" destId="{67E24C8D-0C01-4597-9175-62B309B4543F}" srcOrd="0" destOrd="0" presId="urn:microsoft.com/office/officeart/2018/5/layout/IconCircleLabelList"/>
    <dgm:cxn modelId="{AB5C8C87-1B14-4843-BD55-70C040BB5F4D}" srcId="{6C648CA2-82EC-4204-8C69-78A9B64F02EC}" destId="{EEABEA95-F21B-43E5-AE5C-9CF0CE904E53}" srcOrd="1" destOrd="0" parTransId="{9F6AE3D1-1663-4284-B5D8-D08513D22848}" sibTransId="{D02697D6-87F0-457A-9C73-3A50CD096762}"/>
    <dgm:cxn modelId="{5B382D8B-D715-47AC-B1BF-C036C27ACC32}" type="presOf" srcId="{EEABEA95-F21B-43E5-AE5C-9CF0CE904E53}" destId="{7EA3C64E-822B-4B57-89D9-0C5A4E7368A1}" srcOrd="0" destOrd="0" presId="urn:microsoft.com/office/officeart/2018/5/layout/IconCircleLabelList"/>
    <dgm:cxn modelId="{AD2A40C5-464B-4A0E-950F-343BA1589ACF}" srcId="{6C648CA2-82EC-4204-8C69-78A9B64F02EC}" destId="{14EC0923-AD62-4132-8B4B-6D3BEBCAD9DF}" srcOrd="2" destOrd="0" parTransId="{0FA027EB-ACEB-41E1-BF98-24F98B984345}" sibTransId="{BEEA54FA-1732-42AA-B430-E3F9198BA3E6}"/>
    <dgm:cxn modelId="{2C9DBCFF-380B-4E5A-BC3C-A217C68C44EC}" type="presParOf" srcId="{67E24C8D-0C01-4597-9175-62B309B4543F}" destId="{BF9F43F8-93DF-465C-8630-A21C11CFB588}" srcOrd="0" destOrd="0" presId="urn:microsoft.com/office/officeart/2018/5/layout/IconCircleLabelList"/>
    <dgm:cxn modelId="{3A14676E-7747-43AF-A65A-E541DD1F9BAE}" type="presParOf" srcId="{BF9F43F8-93DF-465C-8630-A21C11CFB588}" destId="{DBF2EF1E-3287-45A8-BCBE-E1DA9817333B}" srcOrd="0" destOrd="0" presId="urn:microsoft.com/office/officeart/2018/5/layout/IconCircleLabelList"/>
    <dgm:cxn modelId="{8362033C-A7BA-45E5-AB2F-5A10E8C0D281}" type="presParOf" srcId="{BF9F43F8-93DF-465C-8630-A21C11CFB588}" destId="{D4EE0986-DE9A-4983-9648-D5B723872AF0}" srcOrd="1" destOrd="0" presId="urn:microsoft.com/office/officeart/2018/5/layout/IconCircleLabelList"/>
    <dgm:cxn modelId="{92802335-B6F4-4AC2-B934-EF368EB9F3E2}" type="presParOf" srcId="{BF9F43F8-93DF-465C-8630-A21C11CFB588}" destId="{844ABA5C-5D93-44D6-B637-6256C1625569}" srcOrd="2" destOrd="0" presId="urn:microsoft.com/office/officeart/2018/5/layout/IconCircleLabelList"/>
    <dgm:cxn modelId="{C98907C0-5145-42CA-AEC7-B968C13E3FED}" type="presParOf" srcId="{BF9F43F8-93DF-465C-8630-A21C11CFB588}" destId="{E2BE2AF8-5893-4229-9661-F4E969EC7169}" srcOrd="3" destOrd="0" presId="urn:microsoft.com/office/officeart/2018/5/layout/IconCircleLabelList"/>
    <dgm:cxn modelId="{E29685EC-C2D8-41CD-809C-1705C56D835B}" type="presParOf" srcId="{67E24C8D-0C01-4597-9175-62B309B4543F}" destId="{0B7C05C8-8979-4191-9895-6AEE7680FB84}" srcOrd="1" destOrd="0" presId="urn:microsoft.com/office/officeart/2018/5/layout/IconCircleLabelList"/>
    <dgm:cxn modelId="{A247FDFB-2C12-4E7D-9C77-A2B55CB5A293}" type="presParOf" srcId="{67E24C8D-0C01-4597-9175-62B309B4543F}" destId="{E10E312E-1367-4550-A046-ED883D064B03}" srcOrd="2" destOrd="0" presId="urn:microsoft.com/office/officeart/2018/5/layout/IconCircleLabelList"/>
    <dgm:cxn modelId="{581A13D3-9F2C-4B04-8D99-144DFBB9DA71}" type="presParOf" srcId="{E10E312E-1367-4550-A046-ED883D064B03}" destId="{7986A197-420B-4526-BBD0-CB7F4A3F4AE5}" srcOrd="0" destOrd="0" presId="urn:microsoft.com/office/officeart/2018/5/layout/IconCircleLabelList"/>
    <dgm:cxn modelId="{9C80DDE2-EFA1-4A44-AD01-ECCB094E7885}" type="presParOf" srcId="{E10E312E-1367-4550-A046-ED883D064B03}" destId="{3699DAC7-DCF0-4DA2-889F-8E561B545BAB}" srcOrd="1" destOrd="0" presId="urn:microsoft.com/office/officeart/2018/5/layout/IconCircleLabelList"/>
    <dgm:cxn modelId="{D4491DA2-F8E4-4044-81EA-D331F8FDB22A}" type="presParOf" srcId="{E10E312E-1367-4550-A046-ED883D064B03}" destId="{2094AFA2-0CCC-4266-AF56-208542B051D5}" srcOrd="2" destOrd="0" presId="urn:microsoft.com/office/officeart/2018/5/layout/IconCircleLabelList"/>
    <dgm:cxn modelId="{2CB8B8AA-D71D-4C79-93E0-9D9F75DE48C8}" type="presParOf" srcId="{E10E312E-1367-4550-A046-ED883D064B03}" destId="{7EA3C64E-822B-4B57-89D9-0C5A4E7368A1}" srcOrd="3" destOrd="0" presId="urn:microsoft.com/office/officeart/2018/5/layout/IconCircleLabelList"/>
    <dgm:cxn modelId="{65DF1F63-24AB-449B-87C4-277D8B93E1B7}" type="presParOf" srcId="{67E24C8D-0C01-4597-9175-62B309B4543F}" destId="{AAE07B11-CD20-414A-974E-D03B64C8147C}" srcOrd="3" destOrd="0" presId="urn:microsoft.com/office/officeart/2018/5/layout/IconCircleLabelList"/>
    <dgm:cxn modelId="{8B40E6A0-4DF0-42D6-A25C-422E65F4F1F1}" type="presParOf" srcId="{67E24C8D-0C01-4597-9175-62B309B4543F}" destId="{862CD765-9F16-4BD7-A317-7609AB4CFE85}" srcOrd="4" destOrd="0" presId="urn:microsoft.com/office/officeart/2018/5/layout/IconCircleLabelList"/>
    <dgm:cxn modelId="{DAFDF6A7-E43A-4F57-AA06-6AEE8663B812}" type="presParOf" srcId="{862CD765-9F16-4BD7-A317-7609AB4CFE85}" destId="{1D39B1F7-2C2C-4D44-9FC2-5D2C38C6C35E}" srcOrd="0" destOrd="0" presId="urn:microsoft.com/office/officeart/2018/5/layout/IconCircleLabelList"/>
    <dgm:cxn modelId="{EAB599D8-D6F7-47C1-A543-45077B33ACE1}" type="presParOf" srcId="{862CD765-9F16-4BD7-A317-7609AB4CFE85}" destId="{AAF95335-9EE6-4DC2-A9CA-8E641B2306C9}" srcOrd="1" destOrd="0" presId="urn:microsoft.com/office/officeart/2018/5/layout/IconCircleLabelList"/>
    <dgm:cxn modelId="{3C0AFDC0-2C2B-4B0D-9653-3A9A56AC4936}" type="presParOf" srcId="{862CD765-9F16-4BD7-A317-7609AB4CFE85}" destId="{A7C93F63-2839-4BC9-9CDD-8E5814E15B82}" srcOrd="2" destOrd="0" presId="urn:microsoft.com/office/officeart/2018/5/layout/IconCircleLabelList"/>
    <dgm:cxn modelId="{8AA4A54A-856A-40DF-8161-45EDD2294DB5}" type="presParOf" srcId="{862CD765-9F16-4BD7-A317-7609AB4CFE85}" destId="{89D58113-063F-4DF3-9882-A875F03672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6A1C1-97E0-4C24-80A5-FE5C69DCBF92}">
      <dsp:nvSpPr>
        <dsp:cNvPr id="0" name=""/>
        <dsp:cNvSpPr/>
      </dsp:nvSpPr>
      <dsp:spPr>
        <a:xfrm>
          <a:off x="-5295181" y="-811006"/>
          <a:ext cx="6305773" cy="6305773"/>
        </a:xfrm>
        <a:prstGeom prst="blockArc">
          <a:avLst>
            <a:gd name="adj1" fmla="val 18900000"/>
            <a:gd name="adj2" fmla="val 2700000"/>
            <a:gd name="adj3" fmla="val 343"/>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CB38B0-ADC0-4BB5-837D-B6A6AC870D64}">
      <dsp:nvSpPr>
        <dsp:cNvPr id="0" name=""/>
        <dsp:cNvSpPr/>
      </dsp:nvSpPr>
      <dsp:spPr>
        <a:xfrm>
          <a:off x="650105" y="468376"/>
          <a:ext cx="6874778" cy="93675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The project aims to analyze the caption displayed and match it with the video content for appropriateness.</a:t>
          </a:r>
          <a:endParaRPr lang="en-IN" sz="2000" kern="1200" dirty="0"/>
        </a:p>
      </dsp:txBody>
      <dsp:txXfrm>
        <a:off x="650105" y="468376"/>
        <a:ext cx="6874778" cy="936752"/>
      </dsp:txXfrm>
    </dsp:sp>
    <dsp:sp modelId="{B90808AB-51F4-4A28-B7F1-E611C89C5885}">
      <dsp:nvSpPr>
        <dsp:cNvPr id="0" name=""/>
        <dsp:cNvSpPr/>
      </dsp:nvSpPr>
      <dsp:spPr>
        <a:xfrm>
          <a:off x="64635" y="327664"/>
          <a:ext cx="1170940" cy="1170940"/>
        </a:xfrm>
        <a:prstGeom prst="flowChartProcess">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F7FDAD-A10B-4487-8A6A-EB45672FAA81}">
      <dsp:nvSpPr>
        <dsp:cNvPr id="0" name=""/>
        <dsp:cNvSpPr/>
      </dsp:nvSpPr>
      <dsp:spPr>
        <a:xfrm>
          <a:off x="990615" y="1873504"/>
          <a:ext cx="6534268" cy="936752"/>
        </a:xfrm>
        <a:prstGeom prst="rect">
          <a:avLst/>
        </a:prstGeom>
        <a:solidFill>
          <a:schemeClr val="accent3">
            <a:hueOff val="-716701"/>
            <a:satOff val="590"/>
            <a:lumOff val="-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Suggests a correct caption sequence in case of faulty and wrong one.</a:t>
          </a:r>
        </a:p>
      </dsp:txBody>
      <dsp:txXfrm>
        <a:off x="990615" y="1873504"/>
        <a:ext cx="6534268" cy="936752"/>
      </dsp:txXfrm>
    </dsp:sp>
    <dsp:sp modelId="{89B2F744-6B1C-4E7B-B65A-7EDDE89B7691}">
      <dsp:nvSpPr>
        <dsp:cNvPr id="0" name=""/>
        <dsp:cNvSpPr/>
      </dsp:nvSpPr>
      <dsp:spPr>
        <a:xfrm>
          <a:off x="405145" y="1756410"/>
          <a:ext cx="1170940" cy="1170940"/>
        </a:xfrm>
        <a:prstGeom prst="flowChartProcess">
          <a:avLst/>
        </a:prstGeom>
        <a:solidFill>
          <a:schemeClr val="lt1">
            <a:hueOff val="0"/>
            <a:satOff val="0"/>
            <a:lumOff val="0"/>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dsp:style>
    </dsp:sp>
    <dsp:sp modelId="{D93DB1DE-21D7-4001-87DF-925096E2322F}">
      <dsp:nvSpPr>
        <dsp:cNvPr id="0" name=""/>
        <dsp:cNvSpPr/>
      </dsp:nvSpPr>
      <dsp:spPr>
        <a:xfrm>
          <a:off x="650105" y="3278632"/>
          <a:ext cx="6874778" cy="936752"/>
        </a:xfrm>
        <a:prstGeom prst="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It also aims to perform sentiment analysis on YouTube </a:t>
          </a:r>
          <a:r>
            <a:rPr lang="en-IN" sz="2000" kern="1200" dirty="0"/>
            <a:t>videos and perform categorization.</a:t>
          </a:r>
          <a:endParaRPr lang="en-US" sz="2000" kern="1200" dirty="0"/>
        </a:p>
      </dsp:txBody>
      <dsp:txXfrm>
        <a:off x="650105" y="3278632"/>
        <a:ext cx="6874778" cy="936752"/>
      </dsp:txXfrm>
    </dsp:sp>
    <dsp:sp modelId="{292D793A-4FE2-4B22-BC8D-439AD96A2DDA}">
      <dsp:nvSpPr>
        <dsp:cNvPr id="0" name=""/>
        <dsp:cNvSpPr/>
      </dsp:nvSpPr>
      <dsp:spPr>
        <a:xfrm>
          <a:off x="64635" y="3161538"/>
          <a:ext cx="1170940" cy="1170940"/>
        </a:xfrm>
        <a:prstGeom prst="rect">
          <a:avLst/>
        </a:prstGeom>
        <a:solidFill>
          <a:schemeClr val="lt1">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91ABB-606C-430B-A779-0A7F6F34FE98}">
      <dsp:nvSpPr>
        <dsp:cNvPr id="0" name=""/>
        <dsp:cNvSpPr/>
      </dsp:nvSpPr>
      <dsp:spPr>
        <a:xfrm>
          <a:off x="0" y="3521"/>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C44954-9E6B-4E8E-8DE6-E893EFF34933}">
      <dsp:nvSpPr>
        <dsp:cNvPr id="0" name=""/>
        <dsp:cNvSpPr/>
      </dsp:nvSpPr>
      <dsp:spPr>
        <a:xfrm>
          <a:off x="335928" y="253385"/>
          <a:ext cx="611375" cy="610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701B4D-273B-45E5-BBE5-E8DF7EA89067}">
      <dsp:nvSpPr>
        <dsp:cNvPr id="0" name=""/>
        <dsp:cNvSpPr/>
      </dsp:nvSpPr>
      <dsp:spPr>
        <a:xfrm>
          <a:off x="1283231" y="3521"/>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Natural language processing (NLP) is the ability of a computer program to understand human language as it is spoken and written -- referred to as natural language</a:t>
          </a:r>
          <a:endParaRPr lang="en-US" sz="1600" kern="1200" dirty="0"/>
        </a:p>
      </dsp:txBody>
      <dsp:txXfrm>
        <a:off x="1283231" y="3521"/>
        <a:ext cx="8782663" cy="1111591"/>
      </dsp:txXfrm>
    </dsp:sp>
    <dsp:sp modelId="{398C6308-B0FD-438F-B698-95E2E7D15DCE}">
      <dsp:nvSpPr>
        <dsp:cNvPr id="0" name=""/>
        <dsp:cNvSpPr/>
      </dsp:nvSpPr>
      <dsp:spPr>
        <a:xfrm>
          <a:off x="0" y="1384590"/>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F880C59-04C7-453C-85B5-7BEB5D47FCF1}">
      <dsp:nvSpPr>
        <dsp:cNvPr id="0" name=""/>
        <dsp:cNvSpPr/>
      </dsp:nvSpPr>
      <dsp:spPr>
        <a:xfrm>
          <a:off x="335928" y="1634454"/>
          <a:ext cx="611375" cy="610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6D7044-2A60-4951-ACE3-0146DBD5D94E}">
      <dsp:nvSpPr>
        <dsp:cNvPr id="0" name=""/>
        <dsp:cNvSpPr/>
      </dsp:nvSpPr>
      <dsp:spPr>
        <a:xfrm>
          <a:off x="1283231" y="1384590"/>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US" sz="1600" kern="1200" dirty="0"/>
        </a:p>
      </dsp:txBody>
      <dsp:txXfrm>
        <a:off x="1283231" y="1384590"/>
        <a:ext cx="8782663" cy="1111591"/>
      </dsp:txXfrm>
    </dsp:sp>
    <dsp:sp modelId="{09270B7F-4BB0-4A90-85A2-8D00B328420C}">
      <dsp:nvSpPr>
        <dsp:cNvPr id="0" name=""/>
        <dsp:cNvSpPr/>
      </dsp:nvSpPr>
      <dsp:spPr>
        <a:xfrm>
          <a:off x="0" y="2765659"/>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6CEA486-708F-4B61-A0A1-2310D45C358E}">
      <dsp:nvSpPr>
        <dsp:cNvPr id="0" name=""/>
        <dsp:cNvSpPr/>
      </dsp:nvSpPr>
      <dsp:spPr>
        <a:xfrm>
          <a:off x="335928" y="3015523"/>
          <a:ext cx="611375" cy="610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2CE8A6D-0E36-4934-B770-0DC76A55F412}">
      <dsp:nvSpPr>
        <dsp:cNvPr id="0" name=""/>
        <dsp:cNvSpPr/>
      </dsp:nvSpPr>
      <dsp:spPr>
        <a:xfrm>
          <a:off x="1283231" y="2765659"/>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The Python programing language provides a wide range of tools and libraries for attacking specific NLP tasks. </a:t>
          </a:r>
          <a:endParaRPr lang="en-US" sz="1600" kern="1200" dirty="0"/>
        </a:p>
      </dsp:txBody>
      <dsp:txXfrm>
        <a:off x="1283231" y="2765659"/>
        <a:ext cx="8782663" cy="1111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C6731-5D44-471B-9FB6-EF1D6E933669}">
      <dsp:nvSpPr>
        <dsp:cNvPr id="0" name=""/>
        <dsp:cNvSpPr/>
      </dsp:nvSpPr>
      <dsp:spPr>
        <a:xfrm>
          <a:off x="5776" y="963292"/>
          <a:ext cx="1805748" cy="216689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i="1" kern="1200"/>
            <a:t>Interface of the application</a:t>
          </a:r>
        </a:p>
      </dsp:txBody>
      <dsp:txXfrm>
        <a:off x="5776" y="1830051"/>
        <a:ext cx="1805748" cy="1300138"/>
      </dsp:txXfrm>
    </dsp:sp>
    <dsp:sp modelId="{0F283760-DF4A-49E8-91AB-93AB2DC18258}">
      <dsp:nvSpPr>
        <dsp:cNvPr id="0" name=""/>
        <dsp:cNvSpPr/>
      </dsp:nvSpPr>
      <dsp:spPr>
        <a:xfrm>
          <a:off x="5776"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01</a:t>
          </a:r>
        </a:p>
      </dsp:txBody>
      <dsp:txXfrm>
        <a:off x="5776" y="963292"/>
        <a:ext cx="1805748" cy="866759"/>
      </dsp:txXfrm>
    </dsp:sp>
    <dsp:sp modelId="{3AD973C1-52A2-42C6-B455-EB55321F9385}">
      <dsp:nvSpPr>
        <dsp:cNvPr id="0" name=""/>
        <dsp:cNvSpPr/>
      </dsp:nvSpPr>
      <dsp:spPr>
        <a:xfrm>
          <a:off x="1955984" y="963292"/>
          <a:ext cx="1805748" cy="2166897"/>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Convert video to audio</a:t>
          </a:r>
        </a:p>
      </dsp:txBody>
      <dsp:txXfrm>
        <a:off x="1955984" y="1830051"/>
        <a:ext cx="1805748" cy="1300138"/>
      </dsp:txXfrm>
    </dsp:sp>
    <dsp:sp modelId="{6E7B8662-E4BC-46CB-98EF-1060DFB10B4D}">
      <dsp:nvSpPr>
        <dsp:cNvPr id="0" name=""/>
        <dsp:cNvSpPr/>
      </dsp:nvSpPr>
      <dsp:spPr>
        <a:xfrm>
          <a:off x="1955984"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02</a:t>
          </a:r>
        </a:p>
      </dsp:txBody>
      <dsp:txXfrm>
        <a:off x="1955984" y="963292"/>
        <a:ext cx="1805748" cy="866759"/>
      </dsp:txXfrm>
    </dsp:sp>
    <dsp:sp modelId="{673FB572-DF18-4C61-9E3D-6A9A63978DED}">
      <dsp:nvSpPr>
        <dsp:cNvPr id="0" name=""/>
        <dsp:cNvSpPr/>
      </dsp:nvSpPr>
      <dsp:spPr>
        <a:xfrm>
          <a:off x="3906192" y="963292"/>
          <a:ext cx="1805748" cy="2166897"/>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Convert audio to text</a:t>
          </a:r>
        </a:p>
      </dsp:txBody>
      <dsp:txXfrm>
        <a:off x="3906192" y="1830051"/>
        <a:ext cx="1805748" cy="1300138"/>
      </dsp:txXfrm>
    </dsp:sp>
    <dsp:sp modelId="{BADB06A9-94B6-494A-9B76-5F5E65803592}">
      <dsp:nvSpPr>
        <dsp:cNvPr id="0" name=""/>
        <dsp:cNvSpPr/>
      </dsp:nvSpPr>
      <dsp:spPr>
        <a:xfrm>
          <a:off x="3906192"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03</a:t>
          </a:r>
        </a:p>
      </dsp:txBody>
      <dsp:txXfrm>
        <a:off x="3906192" y="963292"/>
        <a:ext cx="1805748" cy="866759"/>
      </dsp:txXfrm>
    </dsp:sp>
    <dsp:sp modelId="{1C409A86-BE22-4CCF-AD98-3A8E029C0EA1}">
      <dsp:nvSpPr>
        <dsp:cNvPr id="0" name=""/>
        <dsp:cNvSpPr/>
      </dsp:nvSpPr>
      <dsp:spPr>
        <a:xfrm>
          <a:off x="5856400" y="963292"/>
          <a:ext cx="1805748" cy="2166897"/>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dirty="0"/>
            <a:t>Speech-to-text API recognition</a:t>
          </a:r>
        </a:p>
      </dsp:txBody>
      <dsp:txXfrm>
        <a:off x="5856400" y="1830051"/>
        <a:ext cx="1805748" cy="1300138"/>
      </dsp:txXfrm>
    </dsp:sp>
    <dsp:sp modelId="{96CF94E8-6353-4E10-888A-0ACBEADEAD46}">
      <dsp:nvSpPr>
        <dsp:cNvPr id="0" name=""/>
        <dsp:cNvSpPr/>
      </dsp:nvSpPr>
      <dsp:spPr>
        <a:xfrm>
          <a:off x="5856400"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04</a:t>
          </a:r>
        </a:p>
      </dsp:txBody>
      <dsp:txXfrm>
        <a:off x="5856400" y="963292"/>
        <a:ext cx="1805748" cy="866759"/>
      </dsp:txXfrm>
    </dsp:sp>
    <dsp:sp modelId="{E8CAD9DF-CDE7-4E8E-9670-8B1AC2CEAEA5}">
      <dsp:nvSpPr>
        <dsp:cNvPr id="0" name=""/>
        <dsp:cNvSpPr/>
      </dsp:nvSpPr>
      <dsp:spPr>
        <a:xfrm>
          <a:off x="7806608" y="963292"/>
          <a:ext cx="1805748" cy="2166897"/>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Polarity analysis of text.</a:t>
          </a:r>
        </a:p>
      </dsp:txBody>
      <dsp:txXfrm>
        <a:off x="7806608" y="1830051"/>
        <a:ext cx="1805748" cy="1300138"/>
      </dsp:txXfrm>
    </dsp:sp>
    <dsp:sp modelId="{000E638D-6569-4E49-9164-48EFC2E42885}">
      <dsp:nvSpPr>
        <dsp:cNvPr id="0" name=""/>
        <dsp:cNvSpPr/>
      </dsp:nvSpPr>
      <dsp:spPr>
        <a:xfrm>
          <a:off x="7806608"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05</a:t>
          </a:r>
        </a:p>
      </dsp:txBody>
      <dsp:txXfrm>
        <a:off x="7806608" y="963292"/>
        <a:ext cx="1805748" cy="866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2EF1E-3287-45A8-BCBE-E1DA9817333B}">
      <dsp:nvSpPr>
        <dsp:cNvPr id="0" name=""/>
        <dsp:cNvSpPr/>
      </dsp:nvSpPr>
      <dsp:spPr>
        <a:xfrm>
          <a:off x="718280"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E0986-DE9A-4983-9648-D5B723872AF0}">
      <dsp:nvSpPr>
        <dsp:cNvPr id="0" name=""/>
        <dsp:cNvSpPr/>
      </dsp:nvSpPr>
      <dsp:spPr>
        <a:xfrm>
          <a:off x="1142405" y="509642"/>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E2AF8-5893-4229-9661-F4E969EC7169}">
      <dsp:nvSpPr>
        <dsp:cNvPr id="0" name=""/>
        <dsp:cNvSpPr/>
      </dsp:nvSpPr>
      <dsp:spPr>
        <a:xfrm>
          <a:off x="82093"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Making the model using real time values and work in real time.</a:t>
          </a:r>
        </a:p>
      </dsp:txBody>
      <dsp:txXfrm>
        <a:off x="82093" y="2695517"/>
        <a:ext cx="3262500" cy="1335937"/>
      </dsp:txXfrm>
    </dsp:sp>
    <dsp:sp modelId="{7986A197-420B-4526-BBD0-CB7F4A3F4AE5}">
      <dsp:nvSpPr>
        <dsp:cNvPr id="0" name=""/>
        <dsp:cNvSpPr/>
      </dsp:nvSpPr>
      <dsp:spPr>
        <a:xfrm>
          <a:off x="4551718"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9DAC7-DCF0-4DA2-889F-8E561B545BAB}">
      <dsp:nvSpPr>
        <dsp:cNvPr id="0" name=""/>
        <dsp:cNvSpPr/>
      </dsp:nvSpPr>
      <dsp:spPr>
        <a:xfrm>
          <a:off x="4975843" y="509642"/>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A3C64E-822B-4B57-89D9-0C5A4E7368A1}">
      <dsp:nvSpPr>
        <dsp:cNvPr id="0" name=""/>
        <dsp:cNvSpPr/>
      </dsp:nvSpPr>
      <dsp:spPr>
        <a:xfrm>
          <a:off x="3915531"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 calculating the accuracy of new model and comparing it with this model and see if there is little or no difference.</a:t>
          </a:r>
        </a:p>
      </dsp:txBody>
      <dsp:txXfrm>
        <a:off x="3915531" y="2695517"/>
        <a:ext cx="3262500" cy="1335937"/>
      </dsp:txXfrm>
    </dsp:sp>
    <dsp:sp modelId="{1D39B1F7-2C2C-4D44-9FC2-5D2C38C6C35E}">
      <dsp:nvSpPr>
        <dsp:cNvPr id="0" name=""/>
        <dsp:cNvSpPr/>
      </dsp:nvSpPr>
      <dsp:spPr>
        <a:xfrm>
          <a:off x="8385156"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95335-9EE6-4DC2-A9CA-8E641B2306C9}">
      <dsp:nvSpPr>
        <dsp:cNvPr id="0" name=""/>
        <dsp:cNvSpPr/>
      </dsp:nvSpPr>
      <dsp:spPr>
        <a:xfrm>
          <a:off x="8809281" y="509642"/>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D58113-063F-4DF3-9882-A875F03672CA}">
      <dsp:nvSpPr>
        <dsp:cNvPr id="0" name=""/>
        <dsp:cNvSpPr/>
      </dsp:nvSpPr>
      <dsp:spPr>
        <a:xfrm>
          <a:off x="7748968"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Training the model for recognition of other languages other than English</a:t>
          </a:r>
          <a:r>
            <a:rPr lang="en-US" sz="1700" kern="1200" dirty="0"/>
            <a:t>.</a:t>
          </a:r>
        </a:p>
      </dsp:txBody>
      <dsp:txXfrm>
        <a:off x="7748968" y="2695517"/>
        <a:ext cx="3262500" cy="13359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5/24/2023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ngimg.com/png/67091-engine-web-search-google-now-voice"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pngimg.com/download/66630"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1694327" y="73250"/>
            <a:ext cx="8970433" cy="996160"/>
          </a:xfrm>
        </p:spPr>
        <p:txBody>
          <a:bodyPr>
            <a:normAutofit/>
          </a:bodyPr>
          <a:lstStyle/>
          <a:p>
            <a:pPr algn="l"/>
            <a:r>
              <a:rPr lang="en-US" dirty="0">
                <a:solidFill>
                  <a:schemeClr val="tx1"/>
                </a:solidFill>
              </a:rPr>
              <a:t>YouTube Sentiment Analysis</a:t>
            </a:r>
          </a:p>
        </p:txBody>
      </p:sp>
      <p:sp>
        <p:nvSpPr>
          <p:cNvPr id="5" name="Subtitle 4">
            <a:extLst>
              <a:ext uri="{FF2B5EF4-FFF2-40B4-BE49-F238E27FC236}">
                <a16:creationId xmlns:a16="http://schemas.microsoft.com/office/drawing/2014/main" id="{A1676E4B-3EFB-47A9-AC68-AA48F6EBD461}"/>
              </a:ext>
            </a:extLst>
          </p:cNvPr>
          <p:cNvSpPr>
            <a:spLocks noGrp="1"/>
          </p:cNvSpPr>
          <p:nvPr>
            <p:ph type="subTitle" idx="1"/>
          </p:nvPr>
        </p:nvSpPr>
        <p:spPr>
          <a:xfrm>
            <a:off x="1067461" y="2554606"/>
            <a:ext cx="9489061" cy="1076326"/>
          </a:xfrm>
        </p:spPr>
        <p:txBody>
          <a:bodyPr>
            <a:noAutofit/>
          </a:bodyPr>
          <a:lstStyle/>
          <a:p>
            <a:pPr algn="ctr"/>
            <a:r>
              <a:rPr lang="en-IN" sz="1600" i="1" dirty="0">
                <a:solidFill>
                  <a:schemeClr val="tx1"/>
                </a:solidFill>
              </a:rPr>
              <a:t>Under the Supervision of</a:t>
            </a:r>
            <a:endParaRPr lang="en-IN" sz="1600" dirty="0">
              <a:solidFill>
                <a:schemeClr val="tx1"/>
              </a:solidFill>
            </a:endParaRPr>
          </a:p>
          <a:p>
            <a:pPr algn="ctr"/>
            <a:r>
              <a:rPr lang="en-IN" sz="1600" dirty="0">
                <a:solidFill>
                  <a:schemeClr val="tx1"/>
                </a:solidFill>
              </a:rPr>
              <a:t>Mr. Aditya Narayan Singh</a:t>
            </a:r>
          </a:p>
        </p:txBody>
      </p:sp>
      <p:sp>
        <p:nvSpPr>
          <p:cNvPr id="3" name="TextBox 2">
            <a:extLst>
              <a:ext uri="{FF2B5EF4-FFF2-40B4-BE49-F238E27FC236}">
                <a16:creationId xmlns:a16="http://schemas.microsoft.com/office/drawing/2014/main" id="{7565CAAE-3DC2-7321-A7D9-F833445846C1}"/>
              </a:ext>
            </a:extLst>
          </p:cNvPr>
          <p:cNvSpPr txBox="1"/>
          <p:nvPr/>
        </p:nvSpPr>
        <p:spPr>
          <a:xfrm>
            <a:off x="3212228" y="1069410"/>
            <a:ext cx="5199529" cy="369332"/>
          </a:xfrm>
          <a:prstGeom prst="rect">
            <a:avLst/>
          </a:prstGeom>
          <a:noFill/>
        </p:spPr>
        <p:txBody>
          <a:bodyPr wrap="square" rtlCol="0">
            <a:spAutoFit/>
          </a:bodyPr>
          <a:lstStyle/>
          <a:p>
            <a:pPr algn="ctr"/>
            <a:r>
              <a:rPr lang="en-IN" dirty="0"/>
              <a:t>Group 12 </a:t>
            </a:r>
          </a:p>
        </p:txBody>
      </p:sp>
      <p:sp>
        <p:nvSpPr>
          <p:cNvPr id="4" name="TextBox 3">
            <a:extLst>
              <a:ext uri="{FF2B5EF4-FFF2-40B4-BE49-F238E27FC236}">
                <a16:creationId xmlns:a16="http://schemas.microsoft.com/office/drawing/2014/main" id="{29973570-CD22-A5C7-1114-03699D7C9CCD}"/>
              </a:ext>
            </a:extLst>
          </p:cNvPr>
          <p:cNvSpPr txBox="1"/>
          <p:nvPr/>
        </p:nvSpPr>
        <p:spPr>
          <a:xfrm>
            <a:off x="3550774" y="1571840"/>
            <a:ext cx="5090451" cy="1077218"/>
          </a:xfrm>
          <a:prstGeom prst="rect">
            <a:avLst/>
          </a:prstGeom>
          <a:noFill/>
        </p:spPr>
        <p:txBody>
          <a:bodyPr wrap="square" rtlCol="0">
            <a:spAutoFit/>
          </a:bodyPr>
          <a:lstStyle/>
          <a:p>
            <a:r>
              <a:rPr lang="en-IN" sz="1600" dirty="0"/>
              <a:t>Arjit Prajapati  -   </a:t>
            </a:r>
            <a:r>
              <a:rPr lang="en-IN" sz="1600" dirty="0" err="1"/>
              <a:t>B.Tech</a:t>
            </a:r>
            <a:r>
              <a:rPr lang="en-IN" sz="1600" dirty="0"/>
              <a:t> CSE 1901330100059</a:t>
            </a:r>
          </a:p>
          <a:p>
            <a:r>
              <a:rPr lang="en-IN" sz="1600" dirty="0"/>
              <a:t>Amit Gupta       -  </a:t>
            </a:r>
            <a:r>
              <a:rPr lang="en-IN" sz="1600" dirty="0" err="1"/>
              <a:t>B.Tech</a:t>
            </a:r>
            <a:r>
              <a:rPr lang="en-IN" sz="1600" dirty="0"/>
              <a:t> CSE 1901330100041 </a:t>
            </a:r>
          </a:p>
          <a:p>
            <a:r>
              <a:rPr lang="en-IN" sz="1600" dirty="0"/>
              <a:t>Ankit Soni   -        </a:t>
            </a:r>
            <a:r>
              <a:rPr lang="en-IN" sz="1600" dirty="0" err="1"/>
              <a:t>B.Tech</a:t>
            </a:r>
            <a:r>
              <a:rPr lang="en-IN" sz="1600" dirty="0"/>
              <a:t> CSE 1901330100048</a:t>
            </a:r>
          </a:p>
          <a:p>
            <a:r>
              <a:rPr lang="en-IN" sz="1600" dirty="0" err="1"/>
              <a:t>Daravi</a:t>
            </a:r>
            <a:r>
              <a:rPr lang="en-IN" sz="1600" dirty="0"/>
              <a:t> Joshi   -     </a:t>
            </a:r>
            <a:r>
              <a:rPr lang="en-IN" sz="1600" dirty="0" err="1"/>
              <a:t>B.Tech</a:t>
            </a:r>
            <a:r>
              <a:rPr lang="en-IN" sz="1600" dirty="0"/>
              <a:t> CSE 1901330100086</a:t>
            </a:r>
          </a:p>
        </p:txBody>
      </p:sp>
      <p:sp>
        <p:nvSpPr>
          <p:cNvPr id="6" name="TextBox 5">
            <a:extLst>
              <a:ext uri="{FF2B5EF4-FFF2-40B4-BE49-F238E27FC236}">
                <a16:creationId xmlns:a16="http://schemas.microsoft.com/office/drawing/2014/main" id="{ECF538D1-6CCE-8B68-51AA-C7CE3E841FAD}"/>
              </a:ext>
            </a:extLst>
          </p:cNvPr>
          <p:cNvSpPr txBox="1"/>
          <p:nvPr/>
        </p:nvSpPr>
        <p:spPr>
          <a:xfrm>
            <a:off x="1432138" y="5670860"/>
            <a:ext cx="8759706" cy="1379865"/>
          </a:xfrm>
          <a:prstGeom prst="rect">
            <a:avLst/>
          </a:prstGeom>
          <a:noFill/>
        </p:spPr>
        <p:txBody>
          <a:bodyPr wrap="none" rtlCol="0">
            <a:spAutoFit/>
          </a:bodyPr>
          <a:lstStyle/>
          <a:p>
            <a:pPr marL="826135" marR="826135" algn="ctr">
              <a:spcAft>
                <a:spcPts val="0"/>
              </a:spcAft>
            </a:pPr>
            <a:r>
              <a:rPr lang="en-US" sz="1800" dirty="0">
                <a:effectLst/>
                <a:latin typeface="Times New Roman" panose="02020603050405020304" pitchFamily="18" charset="0"/>
                <a:ea typeface="Times New Roman" panose="02020603050405020304" pitchFamily="18" charset="0"/>
              </a:rPr>
              <a:t>Department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endParaRPr lang="en-IN" sz="1800" dirty="0">
              <a:effectLst/>
              <a:latin typeface="Times New Roman" panose="02020603050405020304" pitchFamily="18" charset="0"/>
              <a:ea typeface="Times New Roman" panose="02020603050405020304" pitchFamily="18" charset="0"/>
            </a:endParaRPr>
          </a:p>
          <a:p>
            <a:pPr marL="826135" marR="826135" algn="ctr">
              <a:spcBef>
                <a:spcPts val="715"/>
              </a:spcBef>
              <a:spcAft>
                <a:spcPts val="0"/>
              </a:spcAft>
            </a:pPr>
            <a:r>
              <a:rPr lang="en-US" sz="1800" b="1" kern="0" dirty="0">
                <a:effectLst/>
                <a:latin typeface="Times New Roman" panose="02020603050405020304" pitchFamily="18" charset="0"/>
                <a:ea typeface="Times New Roman" panose="02020603050405020304" pitchFamily="18" charset="0"/>
              </a:rPr>
              <a:t>Noida Institute of Engineering And Technology</a:t>
            </a:r>
            <a:endParaRPr lang="en-IN" sz="1800" b="1" kern="0" dirty="0">
              <a:effectLst/>
              <a:latin typeface="Times New Roman" panose="02020603050405020304" pitchFamily="18" charset="0"/>
              <a:ea typeface="Times New Roman" panose="02020603050405020304" pitchFamily="18" charset="0"/>
            </a:endParaRPr>
          </a:p>
          <a:p>
            <a:pPr marL="826135" marR="826135" algn="ctr">
              <a:spcBef>
                <a:spcPts val="720"/>
              </a:spcBef>
              <a:spcAft>
                <a:spcPts val="0"/>
              </a:spcAft>
            </a:pPr>
            <a:r>
              <a:rPr lang="en-US" sz="1800" b="1" dirty="0">
                <a:effectLst/>
                <a:latin typeface="Times New Roman" panose="02020603050405020304" pitchFamily="18" charset="0"/>
                <a:ea typeface="Times New Roman" panose="02020603050405020304" pitchFamily="18" charset="0"/>
              </a:rPr>
              <a:t>Dr.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A.P.J.</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Abdul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Kalam</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Technical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University,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Lucknow,</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Uttar</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Pradesh</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D4E8530-08F2-5172-DD88-5CD6D6066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9850" y="3613072"/>
            <a:ext cx="2953956" cy="1673087"/>
          </a:xfrm>
          <a:prstGeom prst="rect">
            <a:avLst/>
          </a:prstGeom>
          <a:noFill/>
          <a:ln>
            <a:noFill/>
          </a:ln>
        </p:spPr>
      </p:pic>
    </p:spTree>
    <p:extLst>
      <p:ext uri="{BB962C8B-B14F-4D97-AF65-F5344CB8AC3E}">
        <p14:creationId xmlns:p14="http://schemas.microsoft.com/office/powerpoint/2010/main" val="20156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0730-3C2B-4AB3-A65A-557C0CC48A2D}"/>
              </a:ext>
            </a:extLst>
          </p:cNvPr>
          <p:cNvSpPr>
            <a:spLocks noGrp="1"/>
          </p:cNvSpPr>
          <p:nvPr>
            <p:ph type="title"/>
          </p:nvPr>
        </p:nvSpPr>
        <p:spPr>
          <a:xfrm>
            <a:off x="966088" y="705176"/>
            <a:ext cx="3834512" cy="1320800"/>
          </a:xfrm>
        </p:spPr>
        <p:txBody>
          <a:bodyPr vert="horz" lIns="91440" tIns="45720" rIns="91440" bIns="45720" rtlCol="0" anchor="ctr">
            <a:noAutofit/>
          </a:bodyPr>
          <a:lstStyle/>
          <a:p>
            <a:pPr>
              <a:lnSpc>
                <a:spcPct val="90000"/>
              </a:lnSpc>
            </a:pPr>
            <a:r>
              <a:rPr lang="en-US" sz="4000" kern="1200" dirty="0">
                <a:solidFill>
                  <a:srgbClr val="0070C0"/>
                </a:solidFill>
                <a:latin typeface="+mj-lt"/>
                <a:ea typeface="+mj-ea"/>
                <a:cs typeface="+mj-cs"/>
              </a:rPr>
              <a:t>Speech-to-text API recognition</a:t>
            </a:r>
          </a:p>
        </p:txBody>
      </p:sp>
      <p:sp>
        <p:nvSpPr>
          <p:cNvPr id="50" name="Content Placeholder 49">
            <a:extLst>
              <a:ext uri="{FF2B5EF4-FFF2-40B4-BE49-F238E27FC236}">
                <a16:creationId xmlns:a16="http://schemas.microsoft.com/office/drawing/2014/main" id="{156055FC-7AB1-4A61-BAC2-D33F4D60D440}"/>
              </a:ext>
            </a:extLst>
          </p:cNvPr>
          <p:cNvSpPr>
            <a:spLocks noGrp="1"/>
          </p:cNvSpPr>
          <p:nvPr>
            <p:ph idx="1"/>
          </p:nvPr>
        </p:nvSpPr>
        <p:spPr>
          <a:xfrm>
            <a:off x="677330" y="2160589"/>
            <a:ext cx="2930517" cy="3880773"/>
          </a:xfrm>
        </p:spPr>
        <p:txBody>
          <a:bodyPr>
            <a:normAutofit/>
          </a:bodyPr>
          <a:lstStyle/>
          <a:p>
            <a:pPr marL="0" indent="0">
              <a:lnSpc>
                <a:spcPct val="90000"/>
              </a:lnSpc>
              <a:buNone/>
            </a:pPr>
            <a:endParaRPr lang="en-US"/>
          </a:p>
          <a:p>
            <a:pPr marL="0" indent="0">
              <a:lnSpc>
                <a:spcPct val="90000"/>
              </a:lnSpc>
              <a:buNone/>
            </a:pPr>
            <a:endParaRPr lang="en-US"/>
          </a:p>
          <a:p>
            <a:pPr marL="0" indent="0">
              <a:lnSpc>
                <a:spcPct val="90000"/>
              </a:lnSpc>
              <a:buNone/>
            </a:pPr>
            <a:r>
              <a:rPr lang="en-US" dirty="0"/>
              <a:t>Speech recognition is the process of converting spoken words to text. Python supports many speech recognition engines and APIs, including Google Speech Engine, Google Cloud Speech API, Microsoft Bing Voice Recognition and IBM Speech to Text. </a:t>
            </a:r>
            <a:endParaRPr lang="en-US"/>
          </a:p>
        </p:txBody>
      </p:sp>
      <p:pic>
        <p:nvPicPr>
          <p:cNvPr id="10" name="Content Placeholder 9" descr="Icon&#10;&#10;Description automatically generated">
            <a:extLst>
              <a:ext uri="{FF2B5EF4-FFF2-40B4-BE49-F238E27FC236}">
                <a16:creationId xmlns:a16="http://schemas.microsoft.com/office/drawing/2014/main" id="{880F477E-F1CC-44CC-8007-AA2FDBCD250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506" r="10827"/>
          <a:stretch/>
        </p:blipFill>
        <p:spPr>
          <a:xfrm>
            <a:off x="6531087" y="0"/>
            <a:ext cx="1632340" cy="2075000"/>
          </a:xfrm>
          <a:prstGeom prst="rect">
            <a:avLst/>
          </a:prstGeom>
        </p:spPr>
      </p:pic>
      <p:pic>
        <p:nvPicPr>
          <p:cNvPr id="1034" name="Picture 10" descr="Microsoft Bing Speech API Reviews 2022: Details, Pricing, &amp; Features | G2">
            <a:extLst>
              <a:ext uri="{FF2B5EF4-FFF2-40B4-BE49-F238E27FC236}">
                <a16:creationId xmlns:a16="http://schemas.microsoft.com/office/drawing/2014/main" id="{14940048-F7D4-4ADE-A8EB-FBE6D79B00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3560" y="2267176"/>
            <a:ext cx="2074999" cy="2074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BM Watson – Speech to Text (SST) – Nick vs Networking">
            <a:extLst>
              <a:ext uri="{FF2B5EF4-FFF2-40B4-BE49-F238E27FC236}">
                <a16:creationId xmlns:a16="http://schemas.microsoft.com/office/drawing/2014/main" id="{B11991B6-DB48-4647-B1BA-9102E8DFBFB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06127" y="4342175"/>
            <a:ext cx="2514600" cy="241943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2BB7E719-D585-4B50-8460-80B021E2BE02}"/>
              </a:ext>
            </a:extLst>
          </p:cNvPr>
          <p:cNvCxnSpPr/>
          <p:nvPr/>
        </p:nvCxnSpPr>
        <p:spPr>
          <a:xfrm flipV="1">
            <a:off x="4475747" y="1311442"/>
            <a:ext cx="2055340" cy="1792705"/>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073DBAC-CFAD-4972-9B67-190DF553A9C8}"/>
              </a:ext>
            </a:extLst>
          </p:cNvPr>
          <p:cNvCxnSpPr/>
          <p:nvPr/>
        </p:nvCxnSpPr>
        <p:spPr>
          <a:xfrm flipV="1">
            <a:off x="4800600" y="3585411"/>
            <a:ext cx="2983832" cy="192505"/>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33A2177-7648-4741-9AAD-E143F6CB4D2C}"/>
              </a:ext>
            </a:extLst>
          </p:cNvPr>
          <p:cNvCxnSpPr/>
          <p:nvPr/>
        </p:nvCxnSpPr>
        <p:spPr>
          <a:xfrm>
            <a:off x="4584032" y="4523874"/>
            <a:ext cx="2322095" cy="1359568"/>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341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EDDD-1D34-44B2-AF73-834BE54B08FF}"/>
              </a:ext>
            </a:extLst>
          </p:cNvPr>
          <p:cNvSpPr>
            <a:spLocks noGrp="1"/>
          </p:cNvSpPr>
          <p:nvPr>
            <p:ph type="title"/>
          </p:nvPr>
        </p:nvSpPr>
        <p:spPr/>
        <p:txBody>
          <a:bodyPr/>
          <a:lstStyle/>
          <a:p>
            <a:r>
              <a:rPr lang="en-US" dirty="0"/>
              <a:t>Video parsing</a:t>
            </a:r>
            <a:r>
              <a:rPr lang="en-IN" dirty="0"/>
              <a:t> process</a:t>
            </a:r>
          </a:p>
        </p:txBody>
      </p:sp>
      <p:pic>
        <p:nvPicPr>
          <p:cNvPr id="7" name="Content Placeholder 6">
            <a:extLst>
              <a:ext uri="{FF2B5EF4-FFF2-40B4-BE49-F238E27FC236}">
                <a16:creationId xmlns:a16="http://schemas.microsoft.com/office/drawing/2014/main" id="{8B55176C-E9E8-1BB3-23F3-E74D5ACB6AA7}"/>
              </a:ext>
            </a:extLst>
          </p:cNvPr>
          <p:cNvPicPr>
            <a:picLocks noGrp="1" noChangeAspect="1"/>
          </p:cNvPicPr>
          <p:nvPr>
            <p:ph idx="1"/>
          </p:nvPr>
        </p:nvPicPr>
        <p:blipFill>
          <a:blip r:embed="rId2"/>
          <a:stretch>
            <a:fillRect/>
          </a:stretch>
        </p:blipFill>
        <p:spPr>
          <a:xfrm>
            <a:off x="1366384" y="1775076"/>
            <a:ext cx="6659399" cy="4276035"/>
          </a:xfrm>
        </p:spPr>
      </p:pic>
    </p:spTree>
    <p:extLst>
      <p:ext uri="{BB962C8B-B14F-4D97-AF65-F5344CB8AC3E}">
        <p14:creationId xmlns:p14="http://schemas.microsoft.com/office/powerpoint/2010/main" val="5012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24BBF3-5263-4F75-AA94-4F714D7B1F82}"/>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Polarity Analysis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0CDE41-699F-4859-BCF5-385921EFAC93}"/>
              </a:ext>
            </a:extLst>
          </p:cNvPr>
          <p:cNvSpPr>
            <a:spLocks noGrp="1"/>
          </p:cNvSpPr>
          <p:nvPr>
            <p:ph idx="1"/>
          </p:nvPr>
        </p:nvSpPr>
        <p:spPr>
          <a:xfrm>
            <a:off x="6096000" y="932330"/>
            <a:ext cx="5511296" cy="5175624"/>
          </a:xfrm>
          <a:solidFill>
            <a:schemeClr val="accent1">
              <a:lumMod val="60000"/>
              <a:lumOff val="40000"/>
            </a:schemeClr>
          </a:solidFill>
        </p:spPr>
        <p:txBody>
          <a:bodyPr anchor="ctr">
            <a:normAutofit fontScale="92500"/>
          </a:bodyPr>
          <a:lstStyle/>
          <a:p>
            <a:r>
              <a:rPr lang="en-US" sz="2400" dirty="0">
                <a:solidFill>
                  <a:schemeClr val="tx2">
                    <a:lumMod val="25000"/>
                  </a:schemeClr>
                </a:solidFill>
              </a:rPr>
              <a:t>In this module we used VADER Sentiment Analysis.</a:t>
            </a:r>
          </a:p>
          <a:p>
            <a:r>
              <a:rPr lang="en-US" sz="2400" dirty="0">
                <a:solidFill>
                  <a:schemeClr val="tx2">
                    <a:lumMod val="25000"/>
                  </a:schemeClr>
                </a:solidFill>
              </a:rPr>
              <a:t>VADER (Valence Aware Dictionary and </a:t>
            </a:r>
            <a:r>
              <a:rPr lang="en-US" sz="2400" dirty="0" err="1">
                <a:solidFill>
                  <a:schemeClr val="tx2">
                    <a:lumMod val="25000"/>
                  </a:schemeClr>
                </a:solidFill>
              </a:rPr>
              <a:t>sEntiment</a:t>
            </a:r>
            <a:r>
              <a:rPr lang="en-US" sz="2400" dirty="0">
                <a:solidFill>
                  <a:schemeClr val="tx2">
                    <a:lumMod val="25000"/>
                  </a:schemeClr>
                </a:solidFill>
              </a:rPr>
              <a:t> Reasoner) is a lexicon and rule based sentiment analysis tool that is specifically attuned to sentiments expressed in social media</a:t>
            </a:r>
          </a:p>
          <a:p>
            <a:r>
              <a:rPr lang="en-US" sz="2400" dirty="0">
                <a:solidFill>
                  <a:schemeClr val="tx2">
                    <a:lumMod val="25000"/>
                  </a:schemeClr>
                </a:solidFill>
              </a:rPr>
              <a:t>It is NLP algorithm.</a:t>
            </a:r>
          </a:p>
          <a:p>
            <a:r>
              <a:rPr lang="en-US" sz="2400" dirty="0">
                <a:solidFill>
                  <a:schemeClr val="tx2">
                    <a:lumMod val="25000"/>
                  </a:schemeClr>
                </a:solidFill>
              </a:rPr>
              <a:t>It uses a combination of A sentiment lexicon is a list of lexical features (e.g., words) which are generally labelled according to their semantic orientation as either positive or negative.</a:t>
            </a:r>
            <a:endParaRPr lang="en-IN" sz="2400" dirty="0">
              <a:solidFill>
                <a:schemeClr val="tx2">
                  <a:lumMod val="25000"/>
                </a:schemeClr>
              </a:solidFill>
            </a:endParaRPr>
          </a:p>
        </p:txBody>
      </p:sp>
    </p:spTree>
    <p:extLst>
      <p:ext uri="{BB962C8B-B14F-4D97-AF65-F5344CB8AC3E}">
        <p14:creationId xmlns:p14="http://schemas.microsoft.com/office/powerpoint/2010/main" val="16366836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334-8548-A1B7-0303-5C0561313350}"/>
              </a:ext>
            </a:extLst>
          </p:cNvPr>
          <p:cNvSpPr>
            <a:spLocks noGrp="1"/>
          </p:cNvSpPr>
          <p:nvPr>
            <p:ph type="title"/>
          </p:nvPr>
        </p:nvSpPr>
        <p:spPr/>
        <p:txBody>
          <a:bodyPr/>
          <a:lstStyle/>
          <a:p>
            <a:r>
              <a:rPr lang="en-US" dirty="0"/>
              <a:t>Output Format</a:t>
            </a:r>
            <a:endParaRPr lang="en-IN" dirty="0"/>
          </a:p>
        </p:txBody>
      </p:sp>
      <p:pic>
        <p:nvPicPr>
          <p:cNvPr id="4" name="Content Placeholder 3">
            <a:extLst>
              <a:ext uri="{FF2B5EF4-FFF2-40B4-BE49-F238E27FC236}">
                <a16:creationId xmlns:a16="http://schemas.microsoft.com/office/drawing/2014/main" id="{109EC175-682F-19E6-0C32-0DE2A4F94C35}"/>
              </a:ext>
            </a:extLst>
          </p:cNvPr>
          <p:cNvPicPr>
            <a:picLocks noGrp="1" noChangeAspect="1"/>
          </p:cNvPicPr>
          <p:nvPr>
            <p:ph idx="1"/>
          </p:nvPr>
        </p:nvPicPr>
        <p:blipFill>
          <a:blip r:embed="rId2"/>
          <a:stretch>
            <a:fillRect/>
          </a:stretch>
        </p:blipFill>
        <p:spPr bwMode="auto">
          <a:xfrm>
            <a:off x="914400" y="2153920"/>
            <a:ext cx="7874000" cy="3393440"/>
          </a:xfrm>
          <a:prstGeom prst="rect">
            <a:avLst/>
          </a:prstGeom>
        </p:spPr>
      </p:pic>
    </p:spTree>
    <p:extLst>
      <p:ext uri="{BB962C8B-B14F-4D97-AF65-F5344CB8AC3E}">
        <p14:creationId xmlns:p14="http://schemas.microsoft.com/office/powerpoint/2010/main" val="80260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0335-A4F1-54A3-2BD3-A3353919F5B5}"/>
              </a:ext>
            </a:extLst>
          </p:cNvPr>
          <p:cNvSpPr>
            <a:spLocks noGrp="1"/>
          </p:cNvSpPr>
          <p:nvPr>
            <p:ph type="title"/>
          </p:nvPr>
        </p:nvSpPr>
        <p:spPr>
          <a:xfrm>
            <a:off x="1010709" y="74926"/>
            <a:ext cx="8596668" cy="591824"/>
          </a:xfrm>
        </p:spPr>
        <p:txBody>
          <a:bodyPr>
            <a:normAutofit fontScale="90000"/>
          </a:bodyPr>
          <a:lstStyle/>
          <a:p>
            <a:pPr algn="ctr"/>
            <a:r>
              <a:rPr lang="en-US" dirty="0"/>
              <a:t>         COMPARATIVE WORKS</a:t>
            </a:r>
            <a:endParaRPr lang="en-IN" dirty="0"/>
          </a:p>
        </p:txBody>
      </p:sp>
      <p:pic>
        <p:nvPicPr>
          <p:cNvPr id="4" name="Picture 3">
            <a:extLst>
              <a:ext uri="{FF2B5EF4-FFF2-40B4-BE49-F238E27FC236}">
                <a16:creationId xmlns:a16="http://schemas.microsoft.com/office/drawing/2014/main" id="{C9415567-F767-DFA7-8E5A-08F29D7304FD}"/>
              </a:ext>
            </a:extLst>
          </p:cNvPr>
          <p:cNvPicPr>
            <a:picLocks noChangeAspect="1"/>
          </p:cNvPicPr>
          <p:nvPr/>
        </p:nvPicPr>
        <p:blipFill>
          <a:blip r:embed="rId2"/>
          <a:stretch>
            <a:fillRect/>
          </a:stretch>
        </p:blipFill>
        <p:spPr>
          <a:xfrm>
            <a:off x="1010709" y="666751"/>
            <a:ext cx="9800166" cy="5995700"/>
          </a:xfrm>
          <a:prstGeom prst="rect">
            <a:avLst/>
          </a:prstGeom>
        </p:spPr>
      </p:pic>
    </p:spTree>
    <p:extLst>
      <p:ext uri="{BB962C8B-B14F-4D97-AF65-F5344CB8AC3E}">
        <p14:creationId xmlns:p14="http://schemas.microsoft.com/office/powerpoint/2010/main" val="163470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702DF-AC0E-4020-9A1D-326C5849DBD2}"/>
              </a:ext>
            </a:extLst>
          </p:cNvPr>
          <p:cNvSpPr>
            <a:spLocks noGrp="1"/>
          </p:cNvSpPr>
          <p:nvPr>
            <p:ph type="title"/>
          </p:nvPr>
        </p:nvSpPr>
        <p:spPr>
          <a:xfrm>
            <a:off x="1286933" y="609600"/>
            <a:ext cx="10197494" cy="1099457"/>
          </a:xfrm>
        </p:spPr>
        <p:txBody>
          <a:bodyPr>
            <a:normAutofit/>
          </a:bodyPr>
          <a:lstStyle/>
          <a:p>
            <a:r>
              <a:rPr lang="en-IN" sz="4400" dirty="0"/>
              <a:t>Future scope</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0C0381E-864F-47DD-A2FF-EE17030D9F94}"/>
              </a:ext>
            </a:extLst>
          </p:cNvPr>
          <p:cNvGraphicFramePr>
            <a:graphicFrameLocks noGrp="1"/>
          </p:cNvGraphicFramePr>
          <p:nvPr>
            <p:ph idx="1"/>
            <p:extLst>
              <p:ext uri="{D42A27DB-BD31-4B8C-83A1-F6EECF244321}">
                <p14:modId xmlns:p14="http://schemas.microsoft.com/office/powerpoint/2010/main" val="330822472"/>
              </p:ext>
            </p:extLst>
          </p:nvPr>
        </p:nvGraphicFramePr>
        <p:xfrm>
          <a:off x="649705" y="1925053"/>
          <a:ext cx="11093562" cy="4116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33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7ED2-5ACC-3AFE-264A-CEB8FD9CDCEB}"/>
              </a:ext>
            </a:extLst>
          </p:cNvPr>
          <p:cNvSpPr>
            <a:spLocks noGrp="1"/>
          </p:cNvSpPr>
          <p:nvPr>
            <p:ph type="title"/>
          </p:nvPr>
        </p:nvSpPr>
        <p:spPr>
          <a:xfrm>
            <a:off x="772584" y="0"/>
            <a:ext cx="8596668" cy="646889"/>
          </a:xfrm>
        </p:spPr>
        <p:txBody>
          <a:bodyPr/>
          <a:lstStyle/>
          <a:p>
            <a:pPr algn="ctr"/>
            <a:r>
              <a:rPr lang="en-US" dirty="0"/>
              <a:t>          REFERENCES</a:t>
            </a:r>
            <a:endParaRPr lang="en-IN" dirty="0"/>
          </a:p>
        </p:txBody>
      </p:sp>
      <p:sp>
        <p:nvSpPr>
          <p:cNvPr id="4" name="TextBox 3">
            <a:extLst>
              <a:ext uri="{FF2B5EF4-FFF2-40B4-BE49-F238E27FC236}">
                <a16:creationId xmlns:a16="http://schemas.microsoft.com/office/drawing/2014/main" id="{31E105D9-0351-55F4-E802-343DE65555AD}"/>
              </a:ext>
            </a:extLst>
          </p:cNvPr>
          <p:cNvSpPr txBox="1"/>
          <p:nvPr/>
        </p:nvSpPr>
        <p:spPr>
          <a:xfrm>
            <a:off x="551828" y="792993"/>
            <a:ext cx="11278221" cy="6586418"/>
          </a:xfrm>
          <a:prstGeom prst="rect">
            <a:avLst/>
          </a:prstGeom>
          <a:noFill/>
        </p:spPr>
        <p:txBody>
          <a:bodyPr wrap="square">
            <a:spAutoFit/>
          </a:bodyPr>
          <a:lstStyle/>
          <a:p>
            <a:pPr marL="342900" indent="-342900">
              <a:buFont typeface="+mj-lt"/>
              <a:buAutoNum type="arabicPeriod"/>
            </a:pPr>
            <a:r>
              <a:rPr lang="en-US" sz="1600" dirty="0" err="1">
                <a:effectLst/>
                <a:latin typeface="Times New Roman" panose="02020603050405020304" pitchFamily="18" charset="0"/>
                <a:ea typeface="Times New Roman" panose="02020603050405020304" pitchFamily="18" charset="0"/>
              </a:rPr>
              <a:t>Ayushka</a:t>
            </a:r>
            <a:r>
              <a:rPr lang="en-US" sz="1600" dirty="0">
                <a:effectLst/>
                <a:latin typeface="Times New Roman" panose="02020603050405020304" pitchFamily="18" charset="0"/>
                <a:ea typeface="Times New Roman" panose="02020603050405020304" pitchFamily="18" charset="0"/>
              </a:rPr>
              <a:t> Tiwari and Ritika Singh. “YouTube Comments Sentiment Analysis”. Date: May – 2021 International Journal of Scientific Research in Engineering and Management (IJSREM). ISSN: 2582-3930</a:t>
            </a:r>
          </a:p>
          <a:p>
            <a:pPr marL="342900" indent="-342900">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Mehta, </a:t>
            </a:r>
            <a:r>
              <a:rPr lang="en-US" sz="1600" dirty="0" err="1">
                <a:effectLst/>
                <a:latin typeface="Times New Roman" panose="02020603050405020304" pitchFamily="18" charset="0"/>
                <a:ea typeface="Times New Roman" panose="02020603050405020304" pitchFamily="18" charset="0"/>
              </a:rPr>
              <a:t>Munish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Kanhav</a:t>
            </a:r>
            <a:r>
              <a:rPr lang="en-US" sz="1600" dirty="0">
                <a:effectLst/>
                <a:latin typeface="Times New Roman" panose="02020603050405020304" pitchFamily="18" charset="0"/>
                <a:ea typeface="Times New Roman" panose="02020603050405020304" pitchFamily="18" charset="0"/>
              </a:rPr>
              <a:t> Gupta, and </a:t>
            </a:r>
            <a:r>
              <a:rPr lang="en-US" sz="1600" dirty="0" err="1">
                <a:effectLst/>
                <a:latin typeface="Times New Roman" panose="02020603050405020304" pitchFamily="18" charset="0"/>
                <a:ea typeface="Times New Roman" panose="02020603050405020304" pitchFamily="18" charset="0"/>
              </a:rPr>
              <a:t>Shubhangi</a:t>
            </a:r>
            <a:r>
              <a:rPr lang="en-US" sz="1600" dirty="0">
                <a:effectLst/>
                <a:latin typeface="Times New Roman" panose="02020603050405020304" pitchFamily="18" charset="0"/>
                <a:ea typeface="Times New Roman" panose="02020603050405020304" pitchFamily="18" charset="0"/>
              </a:rPr>
              <a:t> Tiwari. "A Review on Sentiment Analysis of Text, Image and Audio Data." 2021 5th International Conference on Computing Methodologies and Communication (ICCMC). IEEE, 2021</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H. </a:t>
            </a:r>
            <a:r>
              <a:rPr lang="en-US" sz="1600" dirty="0" err="1">
                <a:effectLst/>
                <a:latin typeface="Times New Roman" panose="02020603050405020304" pitchFamily="18" charset="0"/>
                <a:ea typeface="Times New Roman" panose="02020603050405020304" pitchFamily="18" charset="0"/>
              </a:rPr>
              <a:t>Jelodar</a:t>
            </a:r>
            <a:r>
              <a:rPr lang="en-US" sz="1600" dirty="0">
                <a:effectLst/>
                <a:latin typeface="Times New Roman" panose="02020603050405020304" pitchFamily="18" charset="0"/>
                <a:ea typeface="Times New Roman" panose="02020603050405020304" pitchFamily="18" charset="0"/>
              </a:rPr>
              <a:t> et al., "A NLP framework based on meaningful latent-topic detection and sentiment analysis via fuzzy lattice reasoning on </a:t>
            </a:r>
            <a:r>
              <a:rPr lang="en-US" sz="1600" dirty="0" err="1">
                <a:effectLst/>
                <a:latin typeface="Times New Roman" panose="02020603050405020304" pitchFamily="18" charset="0"/>
                <a:ea typeface="Times New Roman" panose="02020603050405020304" pitchFamily="18" charset="0"/>
              </a:rPr>
              <a:t>youtube</a:t>
            </a:r>
            <a:r>
              <a:rPr lang="en-US" sz="1600" dirty="0">
                <a:effectLst/>
                <a:latin typeface="Times New Roman" panose="02020603050405020304" pitchFamily="18" charset="0"/>
                <a:ea typeface="Times New Roman" panose="02020603050405020304" pitchFamily="18" charset="0"/>
              </a:rPr>
              <a:t> comments", pp. 4155-4181, 2021.</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Chen H, </a:t>
            </a:r>
            <a:r>
              <a:rPr lang="en-US" sz="1600" dirty="0" err="1">
                <a:effectLst/>
                <a:latin typeface="Times New Roman" panose="02020603050405020304" pitchFamily="18" charset="0"/>
                <a:ea typeface="Times New Roman" panose="02020603050405020304" pitchFamily="18" charset="0"/>
              </a:rPr>
              <a:t>Xie</a:t>
            </a:r>
            <a:r>
              <a:rPr lang="en-US" sz="1600" dirty="0">
                <a:effectLst/>
                <a:latin typeface="Times New Roman" panose="02020603050405020304" pitchFamily="18" charset="0"/>
                <a:ea typeface="Times New Roman" panose="02020603050405020304" pitchFamily="18" charset="0"/>
              </a:rPr>
              <a:t> W, </a:t>
            </a:r>
            <a:r>
              <a:rPr lang="en-US" sz="1600" dirty="0" err="1">
                <a:effectLst/>
                <a:latin typeface="Times New Roman" panose="02020603050405020304" pitchFamily="18" charset="0"/>
                <a:ea typeface="Times New Roman" panose="02020603050405020304" pitchFamily="18" charset="0"/>
              </a:rPr>
              <a:t>Vedaldi</a:t>
            </a:r>
            <a:r>
              <a:rPr lang="en-US" sz="1600" dirty="0">
                <a:effectLst/>
                <a:latin typeface="Times New Roman" panose="02020603050405020304" pitchFamily="18" charset="0"/>
                <a:ea typeface="Times New Roman" panose="02020603050405020304" pitchFamily="18" charset="0"/>
              </a:rPr>
              <a:t> A, Zisserman A. </a:t>
            </a:r>
            <a:r>
              <a:rPr lang="en-US" sz="1600" dirty="0" err="1">
                <a:effectLst/>
                <a:latin typeface="Times New Roman" panose="02020603050405020304" pitchFamily="18" charset="0"/>
                <a:ea typeface="Times New Roman" panose="02020603050405020304" pitchFamily="18" charset="0"/>
              </a:rPr>
              <a:t>Vggsound</a:t>
            </a:r>
            <a:r>
              <a:rPr lang="en-US" sz="1600" dirty="0">
                <a:effectLst/>
                <a:latin typeface="Times New Roman" panose="02020603050405020304" pitchFamily="18" charset="0"/>
                <a:ea typeface="Times New Roman" panose="02020603050405020304" pitchFamily="18" charset="0"/>
              </a:rPr>
              <a:t>: A large-scale audio-visual dataset. In ICASSP 2020-2020 IEEE International Conference on Acoustics, Speech and Signal Processing (ICASSP). IEEE. 2020;721-725</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Wang J, Yu LC, Lai KR, Zhang X. Tree-structured regional CNN-LSTM model for dimensional sentiment analysis. IEEE/ACM Transactions on Audio, Speech, and Language Processing. 2019 ; 28:581-91</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M. H. A. El-</a:t>
            </a:r>
            <a:r>
              <a:rPr lang="en-US" sz="1600" dirty="0" err="1">
                <a:effectLst/>
                <a:latin typeface="Times New Roman" panose="02020603050405020304" pitchFamily="18" charset="0"/>
                <a:ea typeface="Times New Roman" panose="02020603050405020304" pitchFamily="18" charset="0"/>
              </a:rPr>
              <a:t>jawad</a:t>
            </a:r>
            <a:r>
              <a:rPr lang="en-US" sz="1600" dirty="0">
                <a:effectLst/>
                <a:latin typeface="Times New Roman" panose="02020603050405020304" pitchFamily="18" charset="0"/>
                <a:ea typeface="Times New Roman" panose="02020603050405020304" pitchFamily="18" charset="0"/>
              </a:rPr>
              <a:t> and R. </a:t>
            </a:r>
            <a:r>
              <a:rPr lang="en-US" sz="1600" dirty="0" err="1">
                <a:effectLst/>
                <a:latin typeface="Times New Roman" panose="02020603050405020304" pitchFamily="18" charset="0"/>
                <a:ea typeface="Times New Roman" panose="02020603050405020304" pitchFamily="18" charset="0"/>
              </a:rPr>
              <a:t>Hodhod</a:t>
            </a:r>
            <a:r>
              <a:rPr lang="en-US" sz="1600" dirty="0">
                <a:effectLst/>
                <a:latin typeface="Times New Roman" panose="02020603050405020304" pitchFamily="18" charset="0"/>
                <a:ea typeface="Times New Roman" panose="02020603050405020304" pitchFamily="18" charset="0"/>
              </a:rPr>
              <a:t>, "Sentiment Analysis of Social Media Networks Using Machine Learning", 2018 14th Int. </a:t>
            </a:r>
            <a:r>
              <a:rPr lang="en-US" sz="1600" dirty="0" err="1">
                <a:effectLst/>
                <a:latin typeface="Times New Roman" panose="02020603050405020304" pitchFamily="18" charset="0"/>
                <a:ea typeface="Times New Roman" panose="02020603050405020304" pitchFamily="18" charset="0"/>
              </a:rPr>
              <a:t>Comput</a:t>
            </a:r>
            <a:r>
              <a:rPr lang="en-US" sz="1600" dirty="0">
                <a:effectLst/>
                <a:latin typeface="Times New Roman" panose="02020603050405020304" pitchFamily="18" charset="0"/>
                <a:ea typeface="Times New Roman" panose="02020603050405020304" pitchFamily="18" charset="0"/>
              </a:rPr>
              <a:t>. Eng. Conf, pp. 174-176, 2017</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H. Bhuiyan, J. Ara, R. </a:t>
            </a:r>
            <a:r>
              <a:rPr lang="en-US" sz="1600" dirty="0" err="1">
                <a:effectLst/>
                <a:latin typeface="Times New Roman" panose="02020603050405020304" pitchFamily="18" charset="0"/>
                <a:ea typeface="Times New Roman" panose="02020603050405020304" pitchFamily="18" charset="0"/>
              </a:rPr>
              <a:t>Bardhan</a:t>
            </a:r>
            <a:r>
              <a:rPr lang="en-US" sz="1600" dirty="0">
                <a:effectLst/>
                <a:latin typeface="Times New Roman" panose="02020603050405020304" pitchFamily="18" charset="0"/>
                <a:ea typeface="Times New Roman" panose="02020603050405020304" pitchFamily="18" charset="0"/>
              </a:rPr>
              <a:t> and M. R. Islam, "Retrieving YouTube video by sentiment analysis on user comment", Proc. 2017 IEEE Int. Conf. Signal Image Process. Appl. ICSIPA 2017, pp. 474-478, 2017</a:t>
            </a: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F. I. </a:t>
            </a:r>
            <a:r>
              <a:rPr lang="en-US" sz="1600" dirty="0" err="1">
                <a:effectLst/>
                <a:latin typeface="Times New Roman" panose="02020603050405020304" pitchFamily="18" charset="0"/>
                <a:ea typeface="Times New Roman" panose="02020603050405020304" pitchFamily="18" charset="0"/>
              </a:rPr>
              <a:t>Tanesab</a:t>
            </a:r>
            <a:r>
              <a:rPr lang="en-US" sz="1600" dirty="0">
                <a:effectLst/>
                <a:latin typeface="Times New Roman" panose="02020603050405020304" pitchFamily="18" charset="0"/>
                <a:ea typeface="Times New Roman" panose="02020603050405020304" pitchFamily="18" charset="0"/>
              </a:rPr>
              <a:t>, I. </a:t>
            </a:r>
            <a:r>
              <a:rPr lang="en-US" sz="1600" dirty="0" err="1">
                <a:effectLst/>
                <a:latin typeface="Times New Roman" panose="02020603050405020304" pitchFamily="18" charset="0"/>
                <a:ea typeface="Times New Roman" panose="02020603050405020304" pitchFamily="18" charset="0"/>
              </a:rPr>
              <a:t>Sembiring</a:t>
            </a:r>
            <a:r>
              <a:rPr lang="en-US" sz="1600" dirty="0">
                <a:effectLst/>
                <a:latin typeface="Times New Roman" panose="02020603050405020304" pitchFamily="18" charset="0"/>
                <a:ea typeface="Times New Roman" panose="02020603050405020304" pitchFamily="18" charset="0"/>
              </a:rPr>
              <a:t> and H. D. Purnomo, "Sentiment Analysis Model Based On </a:t>
            </a:r>
            <a:r>
              <a:rPr lang="en-US" sz="1600" dirty="0" err="1">
                <a:effectLst/>
                <a:latin typeface="Times New Roman" panose="02020603050405020304" pitchFamily="18" charset="0"/>
                <a:ea typeface="Times New Roman" panose="02020603050405020304" pitchFamily="18" charset="0"/>
              </a:rPr>
              <a:t>Youtube</a:t>
            </a:r>
            <a:r>
              <a:rPr lang="en-US" sz="1600" dirty="0">
                <a:effectLst/>
                <a:latin typeface="Times New Roman" panose="02020603050405020304" pitchFamily="18" charset="0"/>
                <a:ea typeface="Times New Roman" panose="02020603050405020304" pitchFamily="18" charset="0"/>
              </a:rPr>
              <a:t> Comment Using Support Vector Machine", vol. 6, no. 8, pp. 180-185, 2017</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25671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 name="Rectangle 2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8F4F986C-D1B7-4D79-9330-1682D988EF5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26309" y="2184530"/>
            <a:ext cx="9941259" cy="2485314"/>
          </a:xfrm>
          <a:prstGeom prst="rect">
            <a:avLst/>
          </a:prstGeom>
        </p:spPr>
      </p:pic>
    </p:spTree>
    <p:extLst>
      <p:ext uri="{BB962C8B-B14F-4D97-AF65-F5344CB8AC3E}">
        <p14:creationId xmlns:p14="http://schemas.microsoft.com/office/powerpoint/2010/main" val="52722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334-8548-A1B7-0303-5C0561313350}"/>
              </a:ext>
            </a:extLst>
          </p:cNvPr>
          <p:cNvSpPr>
            <a:spLocks noGrp="1"/>
          </p:cNvSpPr>
          <p:nvPr>
            <p:ph type="title"/>
          </p:nvPr>
        </p:nvSpPr>
        <p:spPr/>
        <p:txBody>
          <a:bodyPr/>
          <a:lstStyle/>
          <a:p>
            <a:r>
              <a:rPr lang="en-US" dirty="0"/>
              <a:t>YouTube is a sea of content</a:t>
            </a:r>
            <a:endParaRPr lang="en-IN" dirty="0"/>
          </a:p>
        </p:txBody>
      </p:sp>
      <p:sp>
        <p:nvSpPr>
          <p:cNvPr id="5" name="Content Placeholder 4">
            <a:extLst>
              <a:ext uri="{FF2B5EF4-FFF2-40B4-BE49-F238E27FC236}">
                <a16:creationId xmlns:a16="http://schemas.microsoft.com/office/drawing/2014/main" id="{8D4AA090-F2CF-7D5E-B8FD-75340CFB0E2D}"/>
              </a:ext>
            </a:extLst>
          </p:cNvPr>
          <p:cNvSpPr>
            <a:spLocks noGrp="1"/>
          </p:cNvSpPr>
          <p:nvPr>
            <p:ph idx="1"/>
          </p:nvPr>
        </p:nvSpPr>
        <p:spPr/>
        <p:txBody>
          <a:bodyPr/>
          <a:lstStyle/>
          <a:p>
            <a:pPr>
              <a:buFont typeface="+mj-lt"/>
              <a:buAutoNum type="arabicPeriod"/>
            </a:pPr>
            <a:r>
              <a:rPr lang="en-US" dirty="0"/>
              <a:t>YouTube is one such social media platform that hosts majority of the population.</a:t>
            </a:r>
          </a:p>
          <a:p>
            <a:pPr>
              <a:buFont typeface="+mj-lt"/>
              <a:buAutoNum type="arabicPeriod"/>
            </a:pPr>
            <a:r>
              <a:rPr lang="en-US" dirty="0"/>
              <a:t>The issue with this platform is that the majority of the population is unconsciously consuming biased media content.</a:t>
            </a:r>
          </a:p>
          <a:p>
            <a:pPr>
              <a:buFont typeface="+mj-lt"/>
              <a:buAutoNum type="arabicPeriod"/>
            </a:pPr>
            <a:r>
              <a:rPr lang="en-US" dirty="0"/>
              <a:t>The analysis is performed in real time so that any user who is consuming some content on YouTube gets an idea that whether the content being played is biased or not.</a:t>
            </a:r>
            <a:endParaRPr lang="en-IN" dirty="0"/>
          </a:p>
        </p:txBody>
      </p:sp>
    </p:spTree>
    <p:extLst>
      <p:ext uri="{BB962C8B-B14F-4D97-AF65-F5344CB8AC3E}">
        <p14:creationId xmlns:p14="http://schemas.microsoft.com/office/powerpoint/2010/main" val="2674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914-3482-4BBB-A3C1-D0C4BEE6D554}"/>
              </a:ext>
            </a:extLst>
          </p:cNvPr>
          <p:cNvSpPr>
            <a:spLocks noGrp="1"/>
          </p:cNvSpPr>
          <p:nvPr>
            <p:ph type="title"/>
          </p:nvPr>
        </p:nvSpPr>
        <p:spPr/>
        <p:txBody>
          <a:bodyPr>
            <a:normAutofit/>
          </a:bodyPr>
          <a:lstStyle/>
          <a:p>
            <a:pPr algn="ctr"/>
            <a:r>
              <a:rPr lang="en-US" sz="4400" dirty="0">
                <a:solidFill>
                  <a:schemeClr val="tx1"/>
                </a:solidFill>
              </a:rPr>
              <a:t>Problem Statement</a:t>
            </a:r>
            <a:endParaRPr lang="en-IN" sz="4400" dirty="0">
              <a:solidFill>
                <a:schemeClr val="tx1"/>
              </a:solidFill>
            </a:endParaRPr>
          </a:p>
        </p:txBody>
      </p:sp>
      <p:graphicFrame>
        <p:nvGraphicFramePr>
          <p:cNvPr id="4" name="Diagram 3">
            <a:extLst>
              <a:ext uri="{FF2B5EF4-FFF2-40B4-BE49-F238E27FC236}">
                <a16:creationId xmlns:a16="http://schemas.microsoft.com/office/drawing/2014/main" id="{5089A866-FB75-4B42-91C8-B86D8B33892E}"/>
              </a:ext>
            </a:extLst>
          </p:cNvPr>
          <p:cNvGraphicFramePr/>
          <p:nvPr>
            <p:extLst>
              <p:ext uri="{D42A27DB-BD31-4B8C-83A1-F6EECF244321}">
                <p14:modId xmlns:p14="http://schemas.microsoft.com/office/powerpoint/2010/main" val="1301280945"/>
              </p:ext>
            </p:extLst>
          </p:nvPr>
        </p:nvGraphicFramePr>
        <p:xfrm>
          <a:off x="528320" y="1930400"/>
          <a:ext cx="7589520" cy="4683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Angel face outline with solid fill">
            <a:extLst>
              <a:ext uri="{FF2B5EF4-FFF2-40B4-BE49-F238E27FC236}">
                <a16:creationId xmlns:a16="http://schemas.microsoft.com/office/drawing/2014/main" id="{2E980EC4-0410-48D0-9A4E-CED1AF2768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827" y="5080000"/>
            <a:ext cx="1127760" cy="1168400"/>
          </a:xfrm>
          <a:prstGeom prst="rect">
            <a:avLst/>
          </a:prstGeom>
        </p:spPr>
      </p:pic>
      <p:pic>
        <p:nvPicPr>
          <p:cNvPr id="10" name="Graphic 9" descr="Presentation with media with solid fill">
            <a:extLst>
              <a:ext uri="{FF2B5EF4-FFF2-40B4-BE49-F238E27FC236}">
                <a16:creationId xmlns:a16="http://schemas.microsoft.com/office/drawing/2014/main" id="{039FA657-D9A0-45D7-A403-E7F9FA0E6A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8320" y="2260600"/>
            <a:ext cx="1276774" cy="1168400"/>
          </a:xfrm>
          <a:prstGeom prst="rect">
            <a:avLst/>
          </a:prstGeom>
        </p:spPr>
      </p:pic>
      <p:pic>
        <p:nvPicPr>
          <p:cNvPr id="12" name="Graphic 11" descr="Badge Tick1 with solid fill">
            <a:extLst>
              <a:ext uri="{FF2B5EF4-FFF2-40B4-BE49-F238E27FC236}">
                <a16:creationId xmlns:a16="http://schemas.microsoft.com/office/drawing/2014/main" id="{D245296D-861F-4248-B6F4-3C2D84195BE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5680" y="3677920"/>
            <a:ext cx="1127760" cy="1244600"/>
          </a:xfrm>
          <a:prstGeom prst="rect">
            <a:avLst/>
          </a:prstGeom>
        </p:spPr>
      </p:pic>
    </p:spTree>
    <p:extLst>
      <p:ext uri="{BB962C8B-B14F-4D97-AF65-F5344CB8AC3E}">
        <p14:creationId xmlns:p14="http://schemas.microsoft.com/office/powerpoint/2010/main" val="12040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426322" y="616174"/>
            <a:ext cx="8986619" cy="1158838"/>
          </a:xfrm>
        </p:spPr>
        <p:txBody>
          <a:bodyPr anchor="ctr">
            <a:normAutofit fontScale="90000"/>
          </a:bodyPr>
          <a:lstStyle/>
          <a:p>
            <a:r>
              <a:rPr lang="en-US" sz="4400" dirty="0"/>
              <a:t>Python with Natural language Processing</a:t>
            </a:r>
            <a:endParaRPr lang="en-US" sz="4400" dirty="0">
              <a:solidFill>
                <a:schemeClr val="bg1"/>
              </a:solidFill>
            </a:endParaRPr>
          </a:p>
        </p:txBody>
      </p:sp>
      <p:graphicFrame>
        <p:nvGraphicFramePr>
          <p:cNvPr id="5" name="Content Placeholder 2">
            <a:extLst>
              <a:ext uri="{FF2B5EF4-FFF2-40B4-BE49-F238E27FC236}">
                <a16:creationId xmlns:a16="http://schemas.microsoft.com/office/drawing/2014/main" id="{B047BD0E-55C4-4D2C-AD42-0383C91DBE40}"/>
              </a:ext>
            </a:extLst>
          </p:cNvPr>
          <p:cNvGraphicFramePr>
            <a:graphicFrameLocks noGrp="1"/>
          </p:cNvGraphicFramePr>
          <p:nvPr>
            <p:ph idx="1"/>
            <p:extLst>
              <p:ext uri="{D42A27DB-BD31-4B8C-83A1-F6EECF244321}">
                <p14:modId xmlns:p14="http://schemas.microsoft.com/office/powerpoint/2010/main" val="4117932548"/>
              </p:ext>
            </p:extLst>
          </p:nvPr>
        </p:nvGraphicFramePr>
        <p:xfrm>
          <a:off x="426322" y="2151624"/>
          <a:ext cx="10116172"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4027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BC26-9767-40EE-B6E6-6AA8C7B89B07}"/>
              </a:ext>
            </a:extLst>
          </p:cNvPr>
          <p:cNvSpPr>
            <a:spLocks noGrp="1"/>
          </p:cNvSpPr>
          <p:nvPr>
            <p:ph type="title"/>
          </p:nvPr>
        </p:nvSpPr>
        <p:spPr/>
        <p:txBody>
          <a:bodyPr/>
          <a:lstStyle/>
          <a:p>
            <a:r>
              <a:rPr lang="en-IN" dirty="0"/>
              <a:t>Data flow Diagram</a:t>
            </a:r>
          </a:p>
        </p:txBody>
      </p:sp>
      <p:sp>
        <p:nvSpPr>
          <p:cNvPr id="3" name="Content Placeholder 2">
            <a:extLst>
              <a:ext uri="{FF2B5EF4-FFF2-40B4-BE49-F238E27FC236}">
                <a16:creationId xmlns:a16="http://schemas.microsoft.com/office/drawing/2014/main" id="{02AC5FB9-8821-4A1B-8FF4-C8F935B90D06}"/>
              </a:ext>
            </a:extLst>
          </p:cNvPr>
          <p:cNvSpPr>
            <a:spLocks noGrp="1"/>
          </p:cNvSpPr>
          <p:nvPr>
            <p:ph idx="1"/>
          </p:nvPr>
        </p:nvSpPr>
        <p:spPr>
          <a:xfrm>
            <a:off x="677333" y="1347536"/>
            <a:ext cx="9922487" cy="5292000"/>
          </a:xfrm>
        </p:spPr>
        <p:txBody>
          <a:bodyPr/>
          <a:lstStyle/>
          <a:p>
            <a:pPr marL="0" indent="0">
              <a:buNone/>
            </a:pPr>
            <a:r>
              <a:rPr lang="en-IN" dirty="0"/>
              <a:t>     </a:t>
            </a:r>
          </a:p>
          <a:p>
            <a:pPr marL="0" indent="0">
              <a:buNone/>
            </a:pPr>
            <a:endParaRPr lang="en-IN" dirty="0"/>
          </a:p>
          <a:p>
            <a:pPr marL="0" indent="0">
              <a:buNone/>
            </a:pPr>
            <a:r>
              <a:rPr lang="en-IN" dirty="0"/>
              <a:t>                     Positive                                              </a:t>
            </a:r>
          </a:p>
          <a:p>
            <a:pPr marL="0" indent="0">
              <a:buNone/>
            </a:pPr>
            <a:r>
              <a:rPr lang="en-IN" dirty="0"/>
              <a:t>                                                                 Audio    Video</a:t>
            </a:r>
          </a:p>
          <a:p>
            <a:pPr marL="0" indent="0">
              <a:buNone/>
            </a:pPr>
            <a:r>
              <a:rPr lang="en-IN" sz="2000" dirty="0"/>
              <a:t>                                                                                      </a:t>
            </a:r>
          </a:p>
          <a:p>
            <a:pPr marL="0" indent="0">
              <a:buNone/>
            </a:pPr>
            <a:r>
              <a:rPr lang="en-IN" sz="2000" dirty="0"/>
              <a:t>                              Path                                               </a:t>
            </a:r>
            <a:r>
              <a:rPr lang="en-IN" sz="1900" dirty="0"/>
              <a:t>Audio</a:t>
            </a:r>
          </a:p>
          <a:p>
            <a:pPr marL="0" indent="0">
              <a:buNone/>
            </a:pPr>
            <a:r>
              <a:rPr lang="en-IN" sz="1900" dirty="0"/>
              <a:t>                                 Neutral                                               Text</a:t>
            </a:r>
          </a:p>
          <a:p>
            <a:pPr marL="0" indent="0">
              <a:buNone/>
            </a:pPr>
            <a:endParaRPr lang="en-IN" sz="1900" dirty="0"/>
          </a:p>
          <a:p>
            <a:pPr marL="0" indent="0">
              <a:buNone/>
            </a:pPr>
            <a:r>
              <a:rPr lang="en-IN" sz="1900" dirty="0"/>
              <a:t>                  Negative  </a:t>
            </a:r>
          </a:p>
          <a:p>
            <a:pPr marL="0" indent="0">
              <a:buNone/>
            </a:pPr>
            <a:r>
              <a:rPr lang="en-IN" sz="1900" dirty="0"/>
              <a:t>                                                             Text     Polarity                                                                                                                               </a:t>
            </a:r>
          </a:p>
        </p:txBody>
      </p:sp>
      <p:sp>
        <p:nvSpPr>
          <p:cNvPr id="4" name="Oval 3">
            <a:extLst>
              <a:ext uri="{FF2B5EF4-FFF2-40B4-BE49-F238E27FC236}">
                <a16:creationId xmlns:a16="http://schemas.microsoft.com/office/drawing/2014/main" id="{56F8B397-11FD-4D12-BCF3-410C1CA1B1D1}"/>
              </a:ext>
            </a:extLst>
          </p:cNvPr>
          <p:cNvSpPr/>
          <p:nvPr/>
        </p:nvSpPr>
        <p:spPr>
          <a:xfrm>
            <a:off x="4331368" y="3136899"/>
            <a:ext cx="2514600" cy="16550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Sentimental analysis              </a:t>
            </a:r>
          </a:p>
        </p:txBody>
      </p:sp>
      <p:sp>
        <p:nvSpPr>
          <p:cNvPr id="5" name="Rectangle 4">
            <a:extLst>
              <a:ext uri="{FF2B5EF4-FFF2-40B4-BE49-F238E27FC236}">
                <a16:creationId xmlns:a16="http://schemas.microsoft.com/office/drawing/2014/main" id="{7F4BB019-807B-4CB2-BABB-3AF1BD68BB15}"/>
              </a:ext>
            </a:extLst>
          </p:cNvPr>
          <p:cNvSpPr/>
          <p:nvPr/>
        </p:nvSpPr>
        <p:spPr>
          <a:xfrm>
            <a:off x="4331368" y="1371600"/>
            <a:ext cx="2514600" cy="8301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Video to Audio</a:t>
            </a:r>
          </a:p>
        </p:txBody>
      </p:sp>
      <p:sp>
        <p:nvSpPr>
          <p:cNvPr id="6" name="Rectangle 5">
            <a:extLst>
              <a:ext uri="{FF2B5EF4-FFF2-40B4-BE49-F238E27FC236}">
                <a16:creationId xmlns:a16="http://schemas.microsoft.com/office/drawing/2014/main" id="{65F5CA3F-77EB-4C2F-82B1-A2F2CE5BCFDA}"/>
              </a:ext>
            </a:extLst>
          </p:cNvPr>
          <p:cNvSpPr/>
          <p:nvPr/>
        </p:nvSpPr>
        <p:spPr>
          <a:xfrm>
            <a:off x="8758989" y="3429000"/>
            <a:ext cx="2129590" cy="1094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Audio to Text</a:t>
            </a:r>
          </a:p>
        </p:txBody>
      </p:sp>
      <p:sp>
        <p:nvSpPr>
          <p:cNvPr id="7" name="Rectangle 6">
            <a:extLst>
              <a:ext uri="{FF2B5EF4-FFF2-40B4-BE49-F238E27FC236}">
                <a16:creationId xmlns:a16="http://schemas.microsoft.com/office/drawing/2014/main" id="{3589086E-EB22-46A3-85A9-2B003FEC85D6}"/>
              </a:ext>
            </a:extLst>
          </p:cNvPr>
          <p:cNvSpPr/>
          <p:nvPr/>
        </p:nvSpPr>
        <p:spPr>
          <a:xfrm>
            <a:off x="4439653" y="5727031"/>
            <a:ext cx="2514600" cy="854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Polarity Analysis</a:t>
            </a:r>
          </a:p>
        </p:txBody>
      </p:sp>
      <p:sp>
        <p:nvSpPr>
          <p:cNvPr id="8" name="Rectangle 7">
            <a:extLst>
              <a:ext uri="{FF2B5EF4-FFF2-40B4-BE49-F238E27FC236}">
                <a16:creationId xmlns:a16="http://schemas.microsoft.com/office/drawing/2014/main" id="{4E230A2A-2123-4390-BAAB-59A77AFFF8BA}"/>
              </a:ext>
            </a:extLst>
          </p:cNvPr>
          <p:cNvSpPr/>
          <p:nvPr/>
        </p:nvSpPr>
        <p:spPr>
          <a:xfrm>
            <a:off x="635669" y="3493948"/>
            <a:ext cx="1913021" cy="962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a:t>
            </a:r>
          </a:p>
        </p:txBody>
      </p:sp>
      <p:cxnSp>
        <p:nvCxnSpPr>
          <p:cNvPr id="10" name="Straight Arrow Connector 9">
            <a:extLst>
              <a:ext uri="{FF2B5EF4-FFF2-40B4-BE49-F238E27FC236}">
                <a16:creationId xmlns:a16="http://schemas.microsoft.com/office/drawing/2014/main" id="{9A41CB87-71DE-4180-97AF-5C11EF04A41B}"/>
              </a:ext>
            </a:extLst>
          </p:cNvPr>
          <p:cNvCxnSpPr/>
          <p:nvPr/>
        </p:nvCxnSpPr>
        <p:spPr>
          <a:xfrm>
            <a:off x="5144109" y="2224171"/>
            <a:ext cx="0" cy="972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6F1EE0A-8991-4C80-84F5-DEC4C41FC6A7}"/>
              </a:ext>
            </a:extLst>
          </p:cNvPr>
          <p:cNvCxnSpPr/>
          <p:nvPr/>
        </p:nvCxnSpPr>
        <p:spPr>
          <a:xfrm flipV="1">
            <a:off x="5951622" y="2201779"/>
            <a:ext cx="0" cy="93512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B91308E-8271-4650-9B12-795F7FE19834}"/>
              </a:ext>
            </a:extLst>
          </p:cNvPr>
          <p:cNvCxnSpPr/>
          <p:nvPr/>
        </p:nvCxnSpPr>
        <p:spPr>
          <a:xfrm>
            <a:off x="6827021" y="3765326"/>
            <a:ext cx="1944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C30F346-5BCC-4341-9F8C-B7443EB06DA6}"/>
              </a:ext>
            </a:extLst>
          </p:cNvPr>
          <p:cNvCxnSpPr/>
          <p:nvPr/>
        </p:nvCxnSpPr>
        <p:spPr>
          <a:xfrm flipH="1">
            <a:off x="6761748" y="4126831"/>
            <a:ext cx="2009273"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BCD8D37-1229-4FB6-9274-5E8307CDB3AC}"/>
              </a:ext>
            </a:extLst>
          </p:cNvPr>
          <p:cNvCxnSpPr>
            <a:cxnSpLocks/>
          </p:cNvCxnSpPr>
          <p:nvPr/>
        </p:nvCxnSpPr>
        <p:spPr>
          <a:xfrm flipV="1">
            <a:off x="2548690" y="3765326"/>
            <a:ext cx="1782678" cy="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5946B00-BACA-435F-91FA-A819A77A02F9}"/>
              </a:ext>
            </a:extLst>
          </p:cNvPr>
          <p:cNvCxnSpPr>
            <a:stCxn id="4" idx="3"/>
          </p:cNvCxnSpPr>
          <p:nvPr/>
        </p:nvCxnSpPr>
        <p:spPr>
          <a:xfrm rot="5400000">
            <a:off x="2705545" y="3239658"/>
            <a:ext cx="684197" cy="3303960"/>
          </a:xfrm>
          <a:prstGeom prst="bentConnector2">
            <a:avLst/>
          </a:prstGeom>
          <a:ln w="31750"/>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A1A7B4C-7106-45F6-9D6D-0624CA3F3D4A}"/>
              </a:ext>
            </a:extLst>
          </p:cNvPr>
          <p:cNvCxnSpPr/>
          <p:nvPr/>
        </p:nvCxnSpPr>
        <p:spPr>
          <a:xfrm flipV="1">
            <a:off x="1395663" y="4485106"/>
            <a:ext cx="0" cy="720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61CDF00-5641-49B5-9C00-0FD6D535B4C2}"/>
              </a:ext>
            </a:extLst>
          </p:cNvPr>
          <p:cNvCxnSpPr/>
          <p:nvPr/>
        </p:nvCxnSpPr>
        <p:spPr>
          <a:xfrm>
            <a:off x="5144109" y="4747737"/>
            <a:ext cx="0" cy="972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7F0B83C-251D-4634-8734-99D105F934DF}"/>
              </a:ext>
            </a:extLst>
          </p:cNvPr>
          <p:cNvCxnSpPr/>
          <p:nvPr/>
        </p:nvCxnSpPr>
        <p:spPr>
          <a:xfrm flipV="1">
            <a:off x="5951622" y="4747737"/>
            <a:ext cx="0" cy="93512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983FCDC-8F39-43BA-A98D-62E23596A4E3}"/>
              </a:ext>
            </a:extLst>
          </p:cNvPr>
          <p:cNvCxnSpPr/>
          <p:nvPr/>
        </p:nvCxnSpPr>
        <p:spPr>
          <a:xfrm flipH="1">
            <a:off x="2548690" y="4215997"/>
            <a:ext cx="1782678" cy="0"/>
          </a:xfrm>
          <a:prstGeom prst="straightConnector1">
            <a:avLst/>
          </a:prstGeom>
          <a:ln w="31750">
            <a:solidFill>
              <a:schemeClr val="dk1">
                <a:alpha val="98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56F035B5-3785-4531-B376-974616279FD1}"/>
              </a:ext>
            </a:extLst>
          </p:cNvPr>
          <p:cNvCxnSpPr>
            <a:stCxn id="4" idx="1"/>
          </p:cNvCxnSpPr>
          <p:nvPr/>
        </p:nvCxnSpPr>
        <p:spPr>
          <a:xfrm rot="16200000" flipV="1">
            <a:off x="2790936" y="1470583"/>
            <a:ext cx="709931" cy="3107444"/>
          </a:xfrm>
          <a:prstGeom prst="bentConnector2">
            <a:avLst/>
          </a:prstGeom>
          <a:ln w="31750"/>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EEC3E65-39AF-4900-BDE1-B2EF8164C14F}"/>
              </a:ext>
            </a:extLst>
          </p:cNvPr>
          <p:cNvCxnSpPr>
            <a:endCxn id="8" idx="0"/>
          </p:cNvCxnSpPr>
          <p:nvPr/>
        </p:nvCxnSpPr>
        <p:spPr>
          <a:xfrm>
            <a:off x="1592179" y="2658387"/>
            <a:ext cx="0" cy="80693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756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8" name="Rectangle 7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93D20-6C43-4CCA-8433-6C495BB976E9}"/>
              </a:ext>
            </a:extLst>
          </p:cNvPr>
          <p:cNvSpPr>
            <a:spLocks noGrp="1"/>
          </p:cNvSpPr>
          <p:nvPr>
            <p:ph type="title"/>
          </p:nvPr>
        </p:nvSpPr>
        <p:spPr>
          <a:xfrm>
            <a:off x="1286933" y="609600"/>
            <a:ext cx="10197494" cy="1099457"/>
          </a:xfrm>
        </p:spPr>
        <p:txBody>
          <a:bodyPr>
            <a:normAutofit/>
          </a:bodyPr>
          <a:lstStyle/>
          <a:p>
            <a:r>
              <a:rPr lang="en-US" sz="4400" dirty="0"/>
              <a:t>Modules</a:t>
            </a:r>
            <a:endParaRPr lang="en-IN" sz="4400" dirty="0"/>
          </a:p>
        </p:txBody>
      </p:sp>
      <p:sp>
        <p:nvSpPr>
          <p:cNvPr id="79" name="Isosceles Triangle 7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4A8D3714-4012-4ABF-BE15-A4C1D83FAD63}"/>
              </a:ext>
            </a:extLst>
          </p:cNvPr>
          <p:cNvGraphicFramePr>
            <a:graphicFrameLocks noGrp="1"/>
          </p:cNvGraphicFramePr>
          <p:nvPr>
            <p:ph idx="1"/>
            <p:extLst>
              <p:ext uri="{D42A27DB-BD31-4B8C-83A1-F6EECF244321}">
                <p14:modId xmlns:p14="http://schemas.microsoft.com/office/powerpoint/2010/main" val="24170766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64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565D2D-493E-44BD-80EA-20FB459E7F17}"/>
              </a:ext>
            </a:extLst>
          </p:cNvPr>
          <p:cNvSpPr>
            <a:spLocks noGrp="1"/>
          </p:cNvSpPr>
          <p:nvPr>
            <p:ph type="title"/>
          </p:nvPr>
        </p:nvSpPr>
        <p:spPr>
          <a:xfrm>
            <a:off x="643467" y="816638"/>
            <a:ext cx="3367359" cy="5224724"/>
          </a:xfrm>
        </p:spPr>
        <p:txBody>
          <a:bodyPr anchor="ctr">
            <a:normAutofit/>
          </a:bodyPr>
          <a:lstStyle/>
          <a:p>
            <a:r>
              <a:rPr lang="en-IN" dirty="0"/>
              <a:t>Interface of the application</a:t>
            </a:r>
          </a:p>
        </p:txBody>
      </p:sp>
      <p:sp>
        <p:nvSpPr>
          <p:cNvPr id="3" name="Content Placeholder 2">
            <a:extLst>
              <a:ext uri="{FF2B5EF4-FFF2-40B4-BE49-F238E27FC236}">
                <a16:creationId xmlns:a16="http://schemas.microsoft.com/office/drawing/2014/main" id="{D8E8A046-A69A-4D42-92F2-5FF98443BBCD}"/>
              </a:ext>
            </a:extLst>
          </p:cNvPr>
          <p:cNvSpPr>
            <a:spLocks noGrp="1"/>
          </p:cNvSpPr>
          <p:nvPr>
            <p:ph idx="1"/>
          </p:nvPr>
        </p:nvSpPr>
        <p:spPr>
          <a:xfrm>
            <a:off x="4654294" y="816638"/>
            <a:ext cx="5807513" cy="5224724"/>
          </a:xfrm>
        </p:spPr>
        <p:txBody>
          <a:bodyPr anchor="ctr">
            <a:normAutofit/>
          </a:bodyPr>
          <a:lstStyle/>
          <a:p>
            <a:r>
              <a:rPr lang="en-US" sz="2400" b="0" i="0" dirty="0">
                <a:effectLst/>
                <a:latin typeface="urw-din"/>
              </a:rPr>
              <a:t>Python offers multiple options for developing GUI. </a:t>
            </a:r>
            <a:endParaRPr lang="en-US" sz="2400" dirty="0">
              <a:latin typeface="urw-din"/>
            </a:endParaRPr>
          </a:p>
          <a:p>
            <a:r>
              <a:rPr lang="en-US" sz="2400" dirty="0">
                <a:latin typeface="urw-din"/>
              </a:rPr>
              <a:t>In this project we used </a:t>
            </a:r>
            <a:r>
              <a:rPr lang="en-US" sz="2400" dirty="0" err="1">
                <a:latin typeface="urw-din"/>
              </a:rPr>
              <a:t>tkinter</a:t>
            </a:r>
            <a:endParaRPr lang="en-US" sz="2400" b="0" i="0" dirty="0">
              <a:effectLst/>
              <a:latin typeface="urw-din"/>
            </a:endParaRPr>
          </a:p>
          <a:p>
            <a:r>
              <a:rPr lang="en-US" sz="2400" b="0" i="0" dirty="0">
                <a:effectLst/>
                <a:latin typeface="urw-din"/>
              </a:rPr>
              <a:t>It is a standard Python interface to the Tk GUI toolkit shipped with Python. </a:t>
            </a:r>
          </a:p>
          <a:p>
            <a:r>
              <a:rPr lang="en-US" sz="2400" b="0" i="0" dirty="0">
                <a:effectLst/>
                <a:latin typeface="urw-din"/>
              </a:rPr>
              <a:t>Python with tkinter is the fastest and easiest way to create the GUI applications.</a:t>
            </a:r>
            <a:endParaRPr lang="en-IN" sz="2400" dirty="0"/>
          </a:p>
        </p:txBody>
      </p:sp>
    </p:spTree>
    <p:extLst>
      <p:ext uri="{BB962C8B-B14F-4D97-AF65-F5344CB8AC3E}">
        <p14:creationId xmlns:p14="http://schemas.microsoft.com/office/powerpoint/2010/main" val="214818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EDDD-1D34-44B2-AF73-834BE54B08FF}"/>
              </a:ext>
            </a:extLst>
          </p:cNvPr>
          <p:cNvSpPr>
            <a:spLocks noGrp="1"/>
          </p:cNvSpPr>
          <p:nvPr>
            <p:ph type="title"/>
          </p:nvPr>
        </p:nvSpPr>
        <p:spPr/>
        <p:txBody>
          <a:bodyPr/>
          <a:lstStyle/>
          <a:p>
            <a:r>
              <a:rPr lang="en-IN" dirty="0"/>
              <a:t>Input Format</a:t>
            </a:r>
          </a:p>
        </p:txBody>
      </p:sp>
      <p:pic>
        <p:nvPicPr>
          <p:cNvPr id="5" name="Content Placeholder 4" descr="Graphical user interface, application&#10;&#10;Description automatically generated">
            <a:extLst>
              <a:ext uri="{FF2B5EF4-FFF2-40B4-BE49-F238E27FC236}">
                <a16:creationId xmlns:a16="http://schemas.microsoft.com/office/drawing/2014/main" id="{5FBB8DF8-2E57-4363-B2BA-9A53C333436C}"/>
              </a:ext>
            </a:extLst>
          </p:cNvPr>
          <p:cNvPicPr>
            <a:picLocks noGrp="1" noChangeAspect="1"/>
          </p:cNvPicPr>
          <p:nvPr>
            <p:ph idx="1"/>
          </p:nvPr>
        </p:nvPicPr>
        <p:blipFill>
          <a:blip r:embed="rId2"/>
          <a:stretch>
            <a:fillRect/>
          </a:stretch>
        </p:blipFill>
        <p:spPr>
          <a:xfrm>
            <a:off x="1503680" y="2468880"/>
            <a:ext cx="7518399" cy="2661919"/>
          </a:xfrm>
        </p:spPr>
      </p:pic>
    </p:spTree>
    <p:extLst>
      <p:ext uri="{BB962C8B-B14F-4D97-AF65-F5344CB8AC3E}">
        <p14:creationId xmlns:p14="http://schemas.microsoft.com/office/powerpoint/2010/main" val="368160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4A2959-1015-44E9-A307-AD1DAC510B83}"/>
              </a:ext>
            </a:extLst>
          </p:cNvPr>
          <p:cNvSpPr>
            <a:spLocks noGrp="1"/>
          </p:cNvSpPr>
          <p:nvPr>
            <p:ph type="title"/>
          </p:nvPr>
        </p:nvSpPr>
        <p:spPr>
          <a:xfrm>
            <a:off x="5773271" y="609600"/>
            <a:ext cx="5921442" cy="2227730"/>
          </a:xfrm>
        </p:spPr>
        <p:txBody>
          <a:bodyPr anchor="ctr">
            <a:normAutofit/>
          </a:bodyPr>
          <a:lstStyle/>
          <a:p>
            <a:r>
              <a:rPr lang="en-IN" dirty="0">
                <a:solidFill>
                  <a:srgbClr val="FFFFFF"/>
                </a:solidFill>
              </a:rPr>
              <a:t>Convert Video to Audio</a:t>
            </a:r>
          </a:p>
        </p:txBody>
      </p:sp>
      <p:pic>
        <p:nvPicPr>
          <p:cNvPr id="2050" name="Picture 2" descr="moviepy | Video editing with Python">
            <a:extLst>
              <a:ext uri="{FF2B5EF4-FFF2-40B4-BE49-F238E27FC236}">
                <a16:creationId xmlns:a16="http://schemas.microsoft.com/office/drawing/2014/main" id="{6EE83FB7-D11D-4A07-98C5-B978EB383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34351F8-A9C1-4FD6-A1C4-7C1BD02D94B0}"/>
              </a:ext>
            </a:extLst>
          </p:cNvPr>
          <p:cNvSpPr>
            <a:spLocks noGrp="1"/>
          </p:cNvSpPr>
          <p:nvPr>
            <p:ph idx="1"/>
          </p:nvPr>
        </p:nvSpPr>
        <p:spPr>
          <a:xfrm>
            <a:off x="5822293" y="2679922"/>
            <a:ext cx="5921442" cy="3568478"/>
          </a:xfrm>
        </p:spPr>
        <p:txBody>
          <a:bodyPr anchor="t">
            <a:normAutofit/>
          </a:bodyPr>
          <a:lstStyle/>
          <a:p>
            <a:pPr marL="0" indent="0">
              <a:buNone/>
            </a:pPr>
            <a:endParaRPr lang="en-US" b="1" i="0" dirty="0">
              <a:solidFill>
                <a:srgbClr val="FFFFFF"/>
              </a:solidFill>
              <a:effectLst/>
              <a:latin typeface="urw-din"/>
            </a:endParaRPr>
          </a:p>
          <a:p>
            <a:pPr marL="0" indent="0">
              <a:buNone/>
            </a:pPr>
            <a:r>
              <a:rPr lang="en-US" sz="2000" b="1" i="0" dirty="0">
                <a:solidFill>
                  <a:srgbClr val="FFFFFF"/>
                </a:solidFill>
                <a:effectLst/>
                <a:latin typeface="urw-din"/>
              </a:rPr>
              <a:t>MoviePy</a:t>
            </a:r>
            <a:r>
              <a:rPr lang="en-US" sz="2000" b="0" i="0" dirty="0">
                <a:solidFill>
                  <a:srgbClr val="FFFFFF"/>
                </a:solidFill>
                <a:effectLst/>
                <a:latin typeface="urw-din"/>
              </a:rPr>
              <a:t> is a Python module for video editing, which can be used for basic operations</a:t>
            </a:r>
          </a:p>
          <a:p>
            <a:r>
              <a:rPr lang="en-US" sz="2000" b="0" i="0" dirty="0">
                <a:solidFill>
                  <a:srgbClr val="FFFFFF"/>
                </a:solidFill>
                <a:effectLst/>
                <a:latin typeface="urw-din"/>
              </a:rPr>
              <a:t>like cuts, concatenations, title insertions </a:t>
            </a:r>
          </a:p>
          <a:p>
            <a:r>
              <a:rPr lang="en-US" sz="2000" b="0" i="0" dirty="0">
                <a:solidFill>
                  <a:srgbClr val="FFFFFF"/>
                </a:solidFill>
                <a:effectLst/>
                <a:latin typeface="urw-din"/>
              </a:rPr>
              <a:t>video compositing (a.k.a. non-linear editing)</a:t>
            </a:r>
          </a:p>
          <a:p>
            <a:r>
              <a:rPr lang="en-US" sz="2000" b="0" i="0" dirty="0">
                <a:solidFill>
                  <a:srgbClr val="FFFFFF"/>
                </a:solidFill>
                <a:effectLst/>
                <a:latin typeface="urw-din"/>
              </a:rPr>
              <a:t>video processing</a:t>
            </a:r>
            <a:r>
              <a:rPr lang="en-US" sz="2000" dirty="0">
                <a:solidFill>
                  <a:srgbClr val="FFFFFF"/>
                </a:solidFill>
                <a:latin typeface="urw-din"/>
              </a:rPr>
              <a:t> </a:t>
            </a:r>
            <a:r>
              <a:rPr lang="en-US" sz="2000" b="0" i="0" dirty="0">
                <a:solidFill>
                  <a:srgbClr val="FFFFFF"/>
                </a:solidFill>
                <a:effectLst/>
                <a:latin typeface="urw-din"/>
              </a:rPr>
              <a:t>to create advanced effects</a:t>
            </a:r>
          </a:p>
          <a:p>
            <a:r>
              <a:rPr lang="en-US" sz="2000" b="0" i="0" dirty="0">
                <a:solidFill>
                  <a:srgbClr val="FFFFFF"/>
                </a:solidFill>
                <a:effectLst/>
                <a:latin typeface="urw-din"/>
              </a:rPr>
              <a:t>It can read and write the most common video formats, including GIF.</a:t>
            </a:r>
            <a:endParaRPr lang="en-IN" sz="2000" dirty="0">
              <a:solidFill>
                <a:srgbClr val="FFFFFF"/>
              </a:solidFill>
            </a:endParaRPr>
          </a:p>
        </p:txBody>
      </p:sp>
    </p:spTree>
    <p:extLst>
      <p:ext uri="{BB962C8B-B14F-4D97-AF65-F5344CB8AC3E}">
        <p14:creationId xmlns:p14="http://schemas.microsoft.com/office/powerpoint/2010/main" val="1226196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Facet design</Template>
  <TotalTime>915</TotalTime>
  <Words>964</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urw-din</vt:lpstr>
      <vt:lpstr>Wingdings 3</vt:lpstr>
      <vt:lpstr>Facet</vt:lpstr>
      <vt:lpstr>YouTube Sentiment Analysis</vt:lpstr>
      <vt:lpstr>YouTube is a sea of content</vt:lpstr>
      <vt:lpstr>Problem Statement</vt:lpstr>
      <vt:lpstr>Python with Natural language Processing</vt:lpstr>
      <vt:lpstr>Data flow Diagram</vt:lpstr>
      <vt:lpstr>Modules</vt:lpstr>
      <vt:lpstr>Interface of the application</vt:lpstr>
      <vt:lpstr>Input Format</vt:lpstr>
      <vt:lpstr>Convert Video to Audio</vt:lpstr>
      <vt:lpstr>Speech-to-text API recognition</vt:lpstr>
      <vt:lpstr>Video parsing process</vt:lpstr>
      <vt:lpstr>Polarity Analysis</vt:lpstr>
      <vt:lpstr>Output Format</vt:lpstr>
      <vt:lpstr>         COMPARATIVE WORKS</vt:lpstr>
      <vt:lpstr>Future scope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Ashree Verma</dc:creator>
  <cp:lastModifiedBy>Arjit Prajapati</cp:lastModifiedBy>
  <cp:revision>16</cp:revision>
  <dcterms:created xsi:type="dcterms:W3CDTF">2022-01-30T06:50:21Z</dcterms:created>
  <dcterms:modified xsi:type="dcterms:W3CDTF">2023-05-24T10:30:22Z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