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9e666ac9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9e666ac9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9e666ac9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9e666ac9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9e666ac9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9e666ac9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9e666ac9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9e666ac9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9e666ac9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9e666ac9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9e666ac9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9e666ac9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9e666ac9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9e666ac9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e666ac9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e666ac9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9e666ac9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9e666ac9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9e666ac9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9e666ac9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9e666ac9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9e666ac9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9e666ac9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9e666ac9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9e666ac9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9e666ac9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9e666ac9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9e666ac9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9e666ac9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9e666ac9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 rot="120">
            <a:off x="284583" y="263822"/>
            <a:ext cx="8602800" cy="257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290"/>
              <a:t>Slide 1: Title Slide</a:t>
            </a:r>
            <a:endParaRPr b="1" sz="1290"/>
          </a:p>
          <a:p>
            <a:pPr indent="-31051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90"/>
              <a:buChar char="●"/>
            </a:pPr>
            <a:r>
              <a:rPr b="1" lang="en-GB" sz="1290"/>
              <a:t>Title:</a:t>
            </a:r>
            <a:r>
              <a:rPr lang="en-GB" sz="1290"/>
              <a:t> Credit Card Default Prediction System</a:t>
            </a:r>
            <a:endParaRPr sz="1290"/>
          </a:p>
          <a:p>
            <a:pPr indent="-3105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0"/>
              <a:buChar char="●"/>
            </a:pPr>
            <a:r>
              <a:rPr b="1" lang="en-GB" sz="1290"/>
              <a:t>Subtitle:</a:t>
            </a:r>
            <a:r>
              <a:rPr lang="en-GB" sz="1290"/>
              <a:t> Using Machine Learning Techniques</a:t>
            </a:r>
            <a:endParaRPr sz="1290"/>
          </a:p>
          <a:p>
            <a:pPr indent="-3105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0"/>
              <a:buChar char="●"/>
            </a:pPr>
            <a:r>
              <a:rPr b="1" lang="en-GB" sz="1290"/>
              <a:t>Your Name: </a:t>
            </a:r>
            <a:r>
              <a:rPr lang="en-GB" sz="1290"/>
              <a:t> Prajapati Bhaveshkumar Ambalal</a:t>
            </a:r>
            <a:endParaRPr sz="1290"/>
          </a:p>
          <a:p>
            <a:pPr indent="-3105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0"/>
              <a:buChar char="●"/>
            </a:pPr>
            <a:r>
              <a:rPr b="1" lang="en-GB" sz="1290"/>
              <a:t>Date </a:t>
            </a:r>
            <a:r>
              <a:rPr lang="en-GB" sz="1290"/>
              <a:t> : 01-08-2024</a:t>
            </a:r>
            <a:endParaRPr sz="129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6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/>
              <a:t>Slide 10: Model Training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Data split: Training and testing sets (e.g., 80-20 split).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Hyperparameter tuning: Grid Search, Random Search.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/>
              <a:t>Slide 11: Model Evaluation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Validation:</a:t>
            </a:r>
            <a:r>
              <a:rPr lang="en-GB" sz="1100">
                <a:solidFill>
                  <a:schemeClr val="dk1"/>
                </a:solidFill>
              </a:rPr>
              <a:t> Testing set evaluation, cross-validation.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Metrics:</a:t>
            </a:r>
            <a:r>
              <a:rPr lang="en-GB" sz="1100">
                <a:solidFill>
                  <a:schemeClr val="dk1"/>
                </a:solidFill>
              </a:rPr>
              <a:t> Confusion matrix, ROC curve, Precision-Recall curve.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/>
              <a:t>Slide 12: Model Deployment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API Creation:</a:t>
            </a:r>
            <a:r>
              <a:rPr lang="en-GB" sz="1100">
                <a:solidFill>
                  <a:schemeClr val="dk1"/>
                </a:solidFill>
              </a:rPr>
              <a:t> Using Flask or FastAPI.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Deployment:</a:t>
            </a:r>
            <a:r>
              <a:rPr lang="en-GB" sz="1100">
                <a:solidFill>
                  <a:schemeClr val="dk1"/>
                </a:solidFill>
              </a:rPr>
              <a:t> Cloud platforms (AWS, Google Cloud, Azure).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/>
              <a:t>Slide 13: Monitoring and Maintenance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Monitoring:</a:t>
            </a:r>
            <a:r>
              <a:rPr lang="en-GB" sz="1100">
                <a:solidFill>
                  <a:schemeClr val="dk1"/>
                </a:solidFill>
              </a:rPr>
              <a:t> Continuous performance monitoring, alert setup.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Maintenance:</a:t>
            </a:r>
            <a:r>
              <a:rPr lang="en-GB" sz="1100">
                <a:solidFill>
                  <a:schemeClr val="dk1"/>
                </a:solidFill>
              </a:rPr>
              <a:t> Periodic retraining, model updates.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/>
              <a:t>Slide 14: Conclusion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Summary of the process.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Importance of continuous monitoring and updates.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Future work and improvements.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/>
              <a:t>Slide 15: Q&amp;A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-GB"/>
              <a:t>Open floor for questions.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/>
              <a:t>Slide 16: T</a:t>
            </a:r>
            <a:r>
              <a:rPr b="1" lang="en-GB" sz="1100"/>
              <a:t>hank You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Contact information.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6744"/>
              <a:buFont typeface="Arial"/>
              <a:buNone/>
            </a:pPr>
            <a:r>
              <a:rPr b="1" lang="en-GB" sz="1433"/>
              <a:t>Slide 2: Agenda</a:t>
            </a:r>
            <a:endParaRPr b="1" sz="143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Introduction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Problem Definition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Data Collection and Preprocessing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Exploratory Data Analysis (EDA)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Feature Selection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Model Selection and Training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Model Evaluation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Model Deployment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Monitoring and Maintenance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/>
              <a:t>Slide 3: Introduction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Brief overview of the credit card default prediction problem.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Importance of predicting defaults for financial institutions.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/>
              <a:t>Slide 4: Problem Definition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Objective:</a:t>
            </a:r>
            <a:r>
              <a:rPr lang="en-GB" sz="1100">
                <a:solidFill>
                  <a:schemeClr val="dk1"/>
                </a:solidFill>
              </a:rPr>
              <a:t> Predict whether a credit card holder will default on their payment.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Output:</a:t>
            </a:r>
            <a:r>
              <a:rPr lang="en-GB" sz="1100">
                <a:solidFill>
                  <a:schemeClr val="dk1"/>
                </a:solidFill>
              </a:rPr>
              <a:t> Binary classification (default/no default).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/>
              <a:t>Slide 5: Data Collection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Sources: Financial institutions, publicly available datasets (e.g., UCI Credit Card Default dataset).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Data format: CSV, Excel, JSON, SQL databases.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/>
              <a:t>Slide 6: Data Preprocessing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Data Cleaning:</a:t>
            </a:r>
            <a:r>
              <a:rPr lang="en-GB" sz="1100">
                <a:solidFill>
                  <a:schemeClr val="dk1"/>
                </a:solidFill>
              </a:rPr>
              <a:t> Handling missing values, outliers, and erroneous data.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Feature Engineering:</a:t>
            </a:r>
            <a:r>
              <a:rPr lang="en-GB" sz="1100">
                <a:solidFill>
                  <a:schemeClr val="dk1"/>
                </a:solidFill>
              </a:rPr>
              <a:t> Creating new features (e.g., credit utilization ratio).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Normalization/Scaling:</a:t>
            </a:r>
            <a:r>
              <a:rPr lang="en-GB" sz="1100">
                <a:solidFill>
                  <a:schemeClr val="dk1"/>
                </a:solidFill>
              </a:rPr>
              <a:t> Bringing numerical features to a similar scale.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/>
              <a:t>Slide 7: Exploratory Data Analysis (EDA)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Visualizations:</a:t>
            </a:r>
            <a:r>
              <a:rPr lang="en-GB" sz="1100">
                <a:solidFill>
                  <a:schemeClr val="dk1"/>
                </a:solidFill>
              </a:rPr>
              <a:t> Histograms, bar plots, scatter plots, box plots.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Statistical Analysis:</a:t>
            </a:r>
            <a:r>
              <a:rPr lang="en-GB" sz="1100">
                <a:solidFill>
                  <a:schemeClr val="dk1"/>
                </a:solidFill>
              </a:rPr>
              <a:t> Summary statistics, distribution analysis.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/>
              <a:t>Slide 8: Feature Selection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Techniques: Correlation analysis, feature importance, Recursive Feature Elimination (RFE).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/>
              <a:t>Slide 9: Model Selection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Algorithms: Logistic Regression, Decision Trees, Random Forest, Gradient Boosting, Neural Networks.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Evaluation Metrics: Accuracy, Precision, Recall, F1-score, AUC-ROC.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