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5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5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7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7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2167" y="1313896"/>
            <a:ext cx="8504808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Rahul Prajapati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December 2022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1(Banking System)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15" y="873977"/>
            <a:ext cx="9601196" cy="1303867"/>
          </a:xfr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Details On my Project</a:t>
            </a:r>
            <a:br>
              <a:rPr lang="en-US" dirty="0"/>
            </a:br>
            <a:r>
              <a:rPr lang="en-US" dirty="0"/>
              <a:t>Name : Rahul Cybersafe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Name and logo have been chosen randomly.</a:t>
            </a:r>
          </a:p>
          <a:p>
            <a:r>
              <a:rPr lang="en-US" dirty="0"/>
              <a:t>Images are supposed to be copyright free even on cases otherwise, no copyright intended.</a:t>
            </a:r>
          </a:p>
          <a:p>
            <a:r>
              <a:rPr lang="en-US" dirty="0"/>
              <a:t>This project covers all that had been asked for and some additional add-ons as well.</a:t>
            </a:r>
          </a:p>
          <a:p>
            <a:r>
              <a:rPr lang="en-US" dirty="0"/>
              <a:t>Front end – HTML5, CSS, Bootstrap</a:t>
            </a:r>
          </a:p>
          <a:p>
            <a:r>
              <a:rPr lang="en-US" dirty="0"/>
              <a:t>Back end – PHP and JavaScript</a:t>
            </a:r>
          </a:p>
          <a:p>
            <a:r>
              <a:rPr lang="en-US" dirty="0"/>
              <a:t>Database used – MySQL</a:t>
            </a:r>
          </a:p>
          <a:p>
            <a:r>
              <a:rPr lang="en-US" dirty="0"/>
              <a:t>Server Facility – XAMPP (IP/localhost : 127.0.0.1)</a:t>
            </a: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1" y="221900"/>
            <a:ext cx="10354303" cy="140053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Github</a:t>
            </a:r>
            <a:r>
              <a:rPr lang="en-US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Extract the files in the zipped file (bankfiles.zip)</a:t>
            </a:r>
          </a:p>
          <a:p>
            <a:r>
              <a:rPr lang="en-US" dirty="0"/>
              <a:t>Create a folder bank where you need to clone every file provided one by one and keep the extracted folders into the same.</a:t>
            </a:r>
          </a:p>
          <a:p>
            <a:r>
              <a:rPr lang="en-US" dirty="0"/>
              <a:t>Once done you need host the website on a free server platform like XAMPP as in my case.</a:t>
            </a:r>
          </a:p>
          <a:p>
            <a:r>
              <a:rPr lang="en-US" dirty="0"/>
              <a:t>The localhost or connecting IP address will be : 127.0.0.1</a:t>
            </a:r>
          </a:p>
          <a:p>
            <a:r>
              <a:rPr lang="en-US" dirty="0"/>
              <a:t>The Preview of the website is provided in next page</a:t>
            </a:r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370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Lucida Sans Unicode</vt:lpstr>
      <vt:lpstr>Segoe UI Symbol</vt:lpstr>
      <vt:lpstr>Organic</vt:lpstr>
      <vt:lpstr>Tasks List</vt:lpstr>
      <vt:lpstr>PowerPoint Presentation</vt:lpstr>
      <vt:lpstr>Task List</vt:lpstr>
      <vt:lpstr>Basic Banking System</vt:lpstr>
      <vt:lpstr>Details On my Project Name : Rahul Cybersafe Bank</vt:lpstr>
      <vt:lpstr>How to use the Github Files?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VAIBHAV SHARMA</cp:lastModifiedBy>
  <cp:revision>8</cp:revision>
  <dcterms:created xsi:type="dcterms:W3CDTF">2020-11-18T19:06:25Z</dcterms:created>
  <dcterms:modified xsi:type="dcterms:W3CDTF">2022-12-21T14:12:32Z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2022-12-21T03:27:34Z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674ee84f-09eb-40f2-b08b-77d4408236b3</vt:lpwstr>
  </property>
  <property fmtid="{D5CDD505-2E9C-101B-9397-08002B2CF9AE}" pid="7" name="MSIP_Label_defa4170-0d19-0005-0004-bc88714345d2_ActionId">
    <vt:lpwstr>9c9c0f7b-38f7-49eb-a316-d29d858f61c8</vt:lpwstr>
  </property>
  <property fmtid="{D5CDD505-2E9C-101B-9397-08002B2CF9AE}" pid="8" name="MSIP_Label_defa4170-0d19-0005-0004-bc88714345d2_ContentBits">
    <vt:lpwstr>0</vt:lpwstr>
  </property>
</Properties>
</file>