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Viral </a:t>
            </a:r>
            <a:r>
              <a:rPr lang="en-US" dirty="0" err="1" smtClean="0"/>
              <a:t>Prajapati</a:t>
            </a:r>
            <a:endParaRPr lang="en-US" dirty="0" smtClean="0"/>
          </a:p>
          <a:p>
            <a:r>
              <a:rPr lang="en-US" dirty="0" smtClean="0"/>
              <a:t>00001412334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-1 :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Number of attributes: 4</a:t>
            </a:r>
          </a:p>
          <a:p>
            <a:pPr lvl="1"/>
            <a:r>
              <a:rPr lang="en-US" sz="2000" dirty="0" smtClean="0"/>
              <a:t>Sepal length</a:t>
            </a:r>
          </a:p>
          <a:p>
            <a:pPr lvl="1"/>
            <a:r>
              <a:rPr lang="en-US" sz="2000" dirty="0" smtClean="0"/>
              <a:t>Sepal  width</a:t>
            </a:r>
          </a:p>
          <a:p>
            <a:pPr lvl="1"/>
            <a:r>
              <a:rPr lang="en-US" sz="2000" dirty="0" smtClean="0"/>
              <a:t>Petal length</a:t>
            </a:r>
          </a:p>
          <a:p>
            <a:pPr lvl="1"/>
            <a:r>
              <a:rPr lang="en-US" sz="2000" dirty="0" smtClean="0"/>
              <a:t>Petal width</a:t>
            </a:r>
            <a:endParaRPr lang="en-US" sz="2000" dirty="0"/>
          </a:p>
          <a:p>
            <a:pPr lvl="1"/>
            <a:r>
              <a:rPr lang="en-US" sz="2000" dirty="0" smtClean="0"/>
              <a:t>Classes: Iris </a:t>
            </a:r>
            <a:r>
              <a:rPr lang="en-US" sz="2000" dirty="0" err="1" smtClean="0"/>
              <a:t>Setosa</a:t>
            </a:r>
            <a:r>
              <a:rPr lang="en-US" sz="2000" dirty="0" smtClean="0"/>
              <a:t>, Iris </a:t>
            </a:r>
            <a:r>
              <a:rPr lang="en-US" sz="2000" dirty="0" err="1" smtClean="0"/>
              <a:t>Versicolor</a:t>
            </a:r>
            <a:r>
              <a:rPr lang="en-US" sz="2000" dirty="0" smtClean="0"/>
              <a:t>, Iris </a:t>
            </a:r>
            <a:r>
              <a:rPr lang="en-US" sz="2000" dirty="0" err="1" smtClean="0"/>
              <a:t>Virginica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Total number of instances : 150</a:t>
            </a:r>
          </a:p>
        </p:txBody>
      </p:sp>
    </p:spTree>
    <p:extLst>
      <p:ext uri="{BB962C8B-B14F-4D97-AF65-F5344CB8AC3E}">
        <p14:creationId xmlns:p14="http://schemas.microsoft.com/office/powerpoint/2010/main" val="26690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3819675" cy="46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Drinking Fountain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Number of Attributes : 2</a:t>
            </a:r>
          </a:p>
          <a:p>
            <a:pPr lvl="1"/>
            <a:r>
              <a:rPr lang="en-US" sz="2000" dirty="0" smtClean="0"/>
              <a:t>Longitude</a:t>
            </a:r>
          </a:p>
          <a:p>
            <a:pPr lvl="1"/>
            <a:r>
              <a:rPr lang="en-US" sz="2000" dirty="0" smtClean="0"/>
              <a:t>Latitude</a:t>
            </a:r>
          </a:p>
          <a:p>
            <a:pPr marL="457200" lvl="1" indent="0">
              <a:buNone/>
            </a:pPr>
            <a:r>
              <a:rPr lang="en-US" sz="2000" dirty="0" smtClean="0"/>
              <a:t>Classes : Is it pet friendly or not : Y/N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Place named Adelaide, Where there are </a:t>
            </a:r>
            <a:r>
              <a:rPr lang="en-US" dirty="0" smtClean="0"/>
              <a:t>longitude</a:t>
            </a:r>
            <a:r>
              <a:rPr lang="en-US" dirty="0"/>
              <a:t>, latitude</a:t>
            </a:r>
            <a:r>
              <a:rPr lang="en-US" sz="2000" dirty="0" smtClean="0"/>
              <a:t> different types of parks, Fountain type </a:t>
            </a:r>
            <a:r>
              <a:rPr lang="en-US" dirty="0" smtClean="0"/>
              <a:t>and </a:t>
            </a:r>
            <a:r>
              <a:rPr lang="en-US" dirty="0"/>
              <a:t>Type of monument e.g. curved, memorial, </a:t>
            </a:r>
            <a:r>
              <a:rPr lang="en-US" dirty="0" smtClean="0"/>
              <a:t>post (Alpha)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Total  number of instances : 237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76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08802"/>
            <a:ext cx="3381517" cy="43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86649"/>
              </p:ext>
            </p:extLst>
          </p:nvPr>
        </p:nvGraphicFramePr>
        <p:xfrm>
          <a:off x="1066800" y="1397000"/>
          <a:ext cx="6934200" cy="340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  <a:gridCol w="1155700"/>
                <a:gridCol w="1155700"/>
                <a:gridCol w="1155700"/>
              </a:tblGrid>
              <a:tr h="1134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Linkage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Linkage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Lloyds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++</a:t>
                      </a:r>
                      <a:endParaRPr lang="en-US" dirty="0"/>
                    </a:p>
                  </a:txBody>
                  <a:tcPr/>
                </a:tc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0.076</a:t>
                      </a:r>
                      <a:endParaRPr lang="en-US" dirty="0"/>
                    </a:p>
                  </a:txBody>
                  <a:tcPr/>
                </a:tc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 smtClean="0"/>
                        <a:t>Drinking Fountain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</TotalTime>
  <Words>123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Clustering Assignment</vt:lpstr>
      <vt:lpstr>Dataset -1 : Iris</vt:lpstr>
      <vt:lpstr>PowerPoint Presentation</vt:lpstr>
      <vt:lpstr>Dataset 2: Drinking Fountain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Assignment</dc:title>
  <dc:creator>HP GZ</dc:creator>
  <cp:lastModifiedBy>Microsoft</cp:lastModifiedBy>
  <cp:revision>8</cp:revision>
  <dcterms:created xsi:type="dcterms:W3CDTF">2006-08-16T00:00:00Z</dcterms:created>
  <dcterms:modified xsi:type="dcterms:W3CDTF">2018-03-03T00:32:19Z</dcterms:modified>
</cp:coreProperties>
</file>