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Decision Tree using ID3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/>
          <a:lstStyle/>
          <a:p>
            <a:r>
              <a:rPr lang="en-US" b="1" dirty="0" smtClean="0"/>
              <a:t>Viral </a:t>
            </a:r>
            <a:r>
              <a:rPr lang="en-US" b="1" dirty="0" err="1" smtClean="0"/>
              <a:t>Prajapati</a:t>
            </a:r>
            <a:endParaRPr lang="en-US" b="1" dirty="0" smtClean="0"/>
          </a:p>
          <a:p>
            <a:r>
              <a:rPr lang="en-US" b="1" dirty="0" err="1" smtClean="0"/>
              <a:t>Scu</a:t>
            </a:r>
            <a:r>
              <a:rPr lang="en-US" b="1" dirty="0" smtClean="0"/>
              <a:t> id: 00001412334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95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- 1 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Car_Evaluation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No. of attributes </a:t>
            </a:r>
            <a:r>
              <a:rPr lang="en-US" sz="2000" dirty="0"/>
              <a:t>: 7  :   Total instances : </a:t>
            </a:r>
            <a:r>
              <a:rPr lang="en-US" sz="2000" dirty="0" smtClean="0"/>
              <a:t>1728</a:t>
            </a:r>
          </a:p>
          <a:p>
            <a:r>
              <a:rPr lang="en-US" sz="2000" dirty="0" smtClean="0"/>
              <a:t>Attributes </a:t>
            </a:r>
            <a:r>
              <a:rPr lang="en-US" sz="2000" dirty="0"/>
              <a:t>= </a:t>
            </a:r>
            <a:r>
              <a:rPr lang="en-US" sz="2000" dirty="0" smtClean="0"/>
              <a:t>[ 'buying', '</a:t>
            </a:r>
            <a:r>
              <a:rPr lang="en-US" sz="2000" dirty="0" err="1" smtClean="0"/>
              <a:t>maintainance</a:t>
            </a:r>
            <a:r>
              <a:rPr lang="en-US" sz="2000" dirty="0" smtClean="0"/>
              <a:t>‘ , 'doors‘ , 'persons‘ , '</a:t>
            </a:r>
            <a:r>
              <a:rPr lang="en-US" sz="2000" dirty="0" err="1" smtClean="0"/>
              <a:t>lug_boot</a:t>
            </a:r>
            <a:r>
              <a:rPr lang="en-US" sz="2000" dirty="0" smtClean="0"/>
              <a:t>‘ ,  'safety‘ , 'condition(classification)‘]</a:t>
            </a:r>
          </a:p>
          <a:p>
            <a:pPr lvl="1"/>
            <a:r>
              <a:rPr lang="en-US" sz="1600" dirty="0"/>
              <a:t>Buying : '</a:t>
            </a:r>
            <a:r>
              <a:rPr lang="en-US" sz="1600" dirty="0" err="1"/>
              <a:t>vhigh</a:t>
            </a:r>
            <a:r>
              <a:rPr lang="en-US" sz="1600" dirty="0"/>
              <a:t>', 'high', 'med', </a:t>
            </a:r>
            <a:r>
              <a:rPr lang="en-US" sz="1600" dirty="0" smtClean="0"/>
              <a:t>'low‘</a:t>
            </a:r>
          </a:p>
          <a:p>
            <a:pPr lvl="1"/>
            <a:r>
              <a:rPr lang="en-US" sz="1600" dirty="0" err="1" smtClean="0"/>
              <a:t>Maintainance</a:t>
            </a:r>
            <a:r>
              <a:rPr lang="en-US" sz="1600" dirty="0" smtClean="0"/>
              <a:t> </a:t>
            </a:r>
            <a:r>
              <a:rPr lang="en-US" sz="1600" dirty="0"/>
              <a:t>: '</a:t>
            </a:r>
            <a:r>
              <a:rPr lang="en-US" sz="1600" dirty="0" err="1"/>
              <a:t>vhigh</a:t>
            </a:r>
            <a:r>
              <a:rPr lang="en-US" sz="1600" dirty="0"/>
              <a:t>', 'high', 'med', 'low'</a:t>
            </a:r>
            <a:endParaRPr lang="en-US" sz="1600" dirty="0" smtClean="0"/>
          </a:p>
          <a:p>
            <a:pPr lvl="1"/>
            <a:r>
              <a:rPr lang="en-US" sz="1600" dirty="0" smtClean="0"/>
              <a:t>Doors </a:t>
            </a:r>
            <a:r>
              <a:rPr lang="en-US" sz="1600" dirty="0"/>
              <a:t>: '2', '3', '4', '5more'</a:t>
            </a:r>
            <a:endParaRPr lang="en-US" sz="1600" dirty="0" smtClean="0"/>
          </a:p>
          <a:p>
            <a:pPr lvl="1"/>
            <a:r>
              <a:rPr lang="en-US" sz="1600" dirty="0" smtClean="0"/>
              <a:t>Persons </a:t>
            </a:r>
            <a:r>
              <a:rPr lang="en-US" sz="1600" dirty="0"/>
              <a:t>: '2', '4', 'more'</a:t>
            </a:r>
            <a:endParaRPr lang="en-US" sz="1600" dirty="0" smtClean="0"/>
          </a:p>
          <a:p>
            <a:pPr lvl="1"/>
            <a:r>
              <a:rPr lang="en-US" sz="1600" dirty="0" err="1" smtClean="0"/>
              <a:t>Lug_boots</a:t>
            </a:r>
            <a:r>
              <a:rPr lang="en-US" sz="1600" dirty="0" smtClean="0"/>
              <a:t> </a:t>
            </a:r>
            <a:r>
              <a:rPr lang="en-US" sz="1600" dirty="0"/>
              <a:t>:  'small', 'med', 'big'</a:t>
            </a:r>
            <a:endParaRPr lang="en-US" sz="1600" dirty="0" smtClean="0"/>
          </a:p>
          <a:p>
            <a:pPr lvl="1"/>
            <a:r>
              <a:rPr lang="en-US" sz="1600" dirty="0" smtClean="0"/>
              <a:t>Safety </a:t>
            </a:r>
            <a:r>
              <a:rPr lang="en-US" sz="1600" dirty="0"/>
              <a:t>:  'low', 'med', 'high'</a:t>
            </a:r>
            <a:endParaRPr lang="en-US" sz="1600" dirty="0" smtClean="0"/>
          </a:p>
          <a:p>
            <a:pPr lvl="1"/>
            <a:r>
              <a:rPr lang="en-US" sz="1600" dirty="0" smtClean="0"/>
              <a:t>Conditions </a:t>
            </a:r>
            <a:r>
              <a:rPr lang="en-US" sz="1600" dirty="0"/>
              <a:t>:  '</a:t>
            </a:r>
            <a:r>
              <a:rPr lang="en-US" sz="1600" dirty="0" err="1"/>
              <a:t>unacc</a:t>
            </a:r>
            <a:r>
              <a:rPr lang="en-US" sz="1600" dirty="0"/>
              <a:t>','</a:t>
            </a:r>
            <a:r>
              <a:rPr lang="en-US" sz="1600" dirty="0" err="1"/>
              <a:t>acc</a:t>
            </a:r>
            <a:r>
              <a:rPr lang="en-US" sz="1600" dirty="0"/>
              <a:t>','</a:t>
            </a:r>
            <a:r>
              <a:rPr lang="en-US" sz="1600" dirty="0" err="1"/>
              <a:t>vgood</a:t>
            </a:r>
            <a:r>
              <a:rPr lang="en-US" sz="1600" dirty="0"/>
              <a:t>','good'</a:t>
            </a:r>
            <a:endParaRPr lang="en-US" sz="1600" dirty="0" smtClean="0"/>
          </a:p>
          <a:p>
            <a:r>
              <a:rPr lang="en-US" sz="2000" dirty="0" smtClean="0"/>
              <a:t>ID3 </a:t>
            </a:r>
            <a:r>
              <a:rPr lang="en-US" sz="2000" dirty="0"/>
              <a:t>with single tree :</a:t>
            </a:r>
          </a:p>
          <a:p>
            <a:pPr lvl="1"/>
            <a:r>
              <a:rPr lang="en-US" sz="1600" dirty="0"/>
              <a:t>Accuracy for a single tree with:</a:t>
            </a:r>
          </a:p>
          <a:p>
            <a:pPr lvl="2"/>
            <a:r>
              <a:rPr lang="en-US" sz="1400" dirty="0"/>
              <a:t>Training set  instances :  1382</a:t>
            </a:r>
          </a:p>
          <a:p>
            <a:pPr lvl="2"/>
            <a:r>
              <a:rPr lang="en-US" sz="1400" dirty="0"/>
              <a:t>Test set instances : 346</a:t>
            </a:r>
          </a:p>
          <a:p>
            <a:pPr lvl="2"/>
            <a:r>
              <a:rPr lang="en-US" sz="1400" dirty="0"/>
              <a:t>Average </a:t>
            </a:r>
            <a:r>
              <a:rPr lang="en-US" sz="1400" dirty="0" smtClean="0"/>
              <a:t> Test set Accuracy </a:t>
            </a:r>
            <a:r>
              <a:rPr lang="en-US" sz="1400" dirty="0"/>
              <a:t>:  </a:t>
            </a:r>
            <a:r>
              <a:rPr lang="en-US" sz="1400" dirty="0" smtClean="0"/>
              <a:t>6</a:t>
            </a:r>
            <a:r>
              <a:rPr lang="en-US" sz="1400" dirty="0"/>
              <a:t>4</a:t>
            </a:r>
            <a:r>
              <a:rPr lang="en-US" sz="1400" dirty="0" smtClean="0"/>
              <a:t>.56</a:t>
            </a:r>
            <a:r>
              <a:rPr lang="en-US" sz="1400" dirty="0" smtClean="0"/>
              <a:t>%</a:t>
            </a:r>
          </a:p>
          <a:p>
            <a:pPr lvl="2"/>
            <a:r>
              <a:rPr lang="en-US" sz="1400" dirty="0" smtClean="0"/>
              <a:t>Training set Accuracy : 100%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50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/>
              <a:t>ataset -2 </a:t>
            </a:r>
            <a:r>
              <a:rPr lang="en-US" dirty="0"/>
              <a:t>:</a:t>
            </a:r>
            <a:r>
              <a:rPr lang="en-US" dirty="0" smtClean="0"/>
              <a:t>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No of attributes : 5</a:t>
            </a:r>
          </a:p>
          <a:p>
            <a:r>
              <a:rPr lang="en-US" sz="2000" dirty="0" err="1" smtClean="0"/>
              <a:t>Attribattributes</a:t>
            </a:r>
            <a:r>
              <a:rPr lang="en-US" sz="2000" dirty="0" smtClean="0"/>
              <a:t> </a:t>
            </a:r>
            <a:r>
              <a:rPr lang="en-US" sz="2000" dirty="0"/>
              <a:t>= ['sepal </a:t>
            </a:r>
            <a:r>
              <a:rPr lang="en-US" sz="2000" dirty="0" err="1"/>
              <a:t>length','sepal</a:t>
            </a:r>
            <a:r>
              <a:rPr lang="en-US" sz="2000" dirty="0"/>
              <a:t> </a:t>
            </a:r>
            <a:r>
              <a:rPr lang="en-US" sz="2000" dirty="0" err="1"/>
              <a:t>width','petal</a:t>
            </a:r>
            <a:r>
              <a:rPr lang="en-US" sz="2000" dirty="0"/>
              <a:t> </a:t>
            </a:r>
            <a:r>
              <a:rPr lang="en-US" sz="2000" dirty="0" err="1"/>
              <a:t>length','petal</a:t>
            </a:r>
            <a:r>
              <a:rPr lang="en-US" sz="2000" dirty="0"/>
              <a:t> </a:t>
            </a:r>
            <a:r>
              <a:rPr lang="en-US" sz="2000" dirty="0" err="1"/>
              <a:t>width','class</a:t>
            </a:r>
            <a:r>
              <a:rPr lang="en-US" sz="2000" dirty="0" smtClean="0"/>
              <a:t>']</a:t>
            </a:r>
          </a:p>
          <a:p>
            <a:r>
              <a:rPr lang="en-US" sz="2000" dirty="0" smtClean="0"/>
              <a:t>Total </a:t>
            </a:r>
            <a:r>
              <a:rPr lang="en-US" sz="2000" dirty="0" smtClean="0"/>
              <a:t>instances: </a:t>
            </a:r>
            <a:r>
              <a:rPr lang="en-US" sz="2000" dirty="0" smtClean="0"/>
              <a:t>150</a:t>
            </a:r>
            <a:endParaRPr lang="en-US" sz="2000" dirty="0" smtClean="0"/>
          </a:p>
          <a:p>
            <a:pPr lvl="1"/>
            <a:r>
              <a:rPr lang="en-US" sz="1600" dirty="0" smtClean="0"/>
              <a:t>Training set instances : </a:t>
            </a:r>
            <a:r>
              <a:rPr lang="en-US" sz="1600" dirty="0" smtClean="0"/>
              <a:t>105</a:t>
            </a:r>
            <a:endParaRPr lang="en-US" sz="1600" dirty="0" smtClean="0"/>
          </a:p>
          <a:p>
            <a:pPr lvl="1"/>
            <a:r>
              <a:rPr lang="en-US" sz="1600" dirty="0" smtClean="0"/>
              <a:t>Test set instances : </a:t>
            </a:r>
            <a:r>
              <a:rPr lang="en-US" sz="1600" dirty="0" smtClean="0"/>
              <a:t>45</a:t>
            </a:r>
            <a:endParaRPr lang="en-US" sz="1600" dirty="0" smtClean="0"/>
          </a:p>
          <a:p>
            <a:r>
              <a:rPr lang="en-US" sz="2000" dirty="0"/>
              <a:t>ID3 with single tree :</a:t>
            </a:r>
          </a:p>
          <a:p>
            <a:pPr lvl="1"/>
            <a:r>
              <a:rPr lang="en-US" sz="1600" dirty="0"/>
              <a:t>Accuracy for a single tree with:</a:t>
            </a:r>
          </a:p>
          <a:p>
            <a:pPr lvl="2"/>
            <a:r>
              <a:rPr lang="en-US" sz="1400" dirty="0"/>
              <a:t>Training set  instances :  </a:t>
            </a:r>
            <a:r>
              <a:rPr lang="en-US" sz="1400" dirty="0" smtClean="0"/>
              <a:t>105</a:t>
            </a:r>
            <a:endParaRPr lang="en-US" sz="1400" dirty="0"/>
          </a:p>
          <a:p>
            <a:pPr lvl="2"/>
            <a:r>
              <a:rPr lang="en-US" sz="1400" dirty="0"/>
              <a:t>Test set instances : </a:t>
            </a:r>
            <a:r>
              <a:rPr lang="en-US" sz="1400" dirty="0" smtClean="0"/>
              <a:t>45</a:t>
            </a:r>
            <a:endParaRPr lang="en-US" sz="1400" dirty="0"/>
          </a:p>
          <a:p>
            <a:pPr lvl="2"/>
            <a:r>
              <a:rPr lang="en-US" sz="1400" dirty="0"/>
              <a:t>Average  Test set Accuracy :  </a:t>
            </a:r>
            <a:r>
              <a:rPr lang="en-US" sz="1400" dirty="0" smtClean="0"/>
              <a:t>86.27%</a:t>
            </a:r>
            <a:endParaRPr lang="en-US" sz="1400" dirty="0"/>
          </a:p>
          <a:p>
            <a:pPr lvl="2"/>
            <a:r>
              <a:rPr lang="en-US" sz="1400" dirty="0"/>
              <a:t>Training set Accuracy : 100%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226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Forest	(Car evaluation)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(Training set/6) </a:t>
            </a:r>
            <a:r>
              <a:rPr lang="en-US" sz="2000" dirty="0" smtClean="0"/>
              <a:t>instances </a:t>
            </a:r>
            <a:r>
              <a:rPr lang="en-US" sz="2000" dirty="0" smtClean="0"/>
              <a:t>randomly taken for each tree from Training set.</a:t>
            </a:r>
          </a:p>
          <a:p>
            <a:r>
              <a:rPr lang="en-US" sz="2000" dirty="0" smtClean="0"/>
              <a:t>Forest </a:t>
            </a:r>
            <a:r>
              <a:rPr lang="en-US" sz="2000" dirty="0"/>
              <a:t>tree :</a:t>
            </a:r>
          </a:p>
          <a:p>
            <a:pPr lvl="1"/>
            <a:r>
              <a:rPr lang="en-US" sz="1600" dirty="0"/>
              <a:t>Accuracy of 10 trees in forest:</a:t>
            </a:r>
          </a:p>
          <a:p>
            <a:pPr lvl="2"/>
            <a:r>
              <a:rPr lang="en-US" sz="1400" dirty="0"/>
              <a:t>Training set  instances :  </a:t>
            </a:r>
            <a:r>
              <a:rPr lang="en-US" sz="1400" dirty="0" smtClean="0"/>
              <a:t>length of training set/6 (</a:t>
            </a:r>
            <a:r>
              <a:rPr lang="en-US" sz="1400" dirty="0" err="1" smtClean="0"/>
              <a:t>approx</a:t>
            </a:r>
            <a:r>
              <a:rPr lang="en-US" sz="1400" dirty="0" smtClean="0"/>
              <a:t> : 200+)</a:t>
            </a:r>
            <a:endParaRPr lang="en-US" sz="1400" dirty="0"/>
          </a:p>
          <a:p>
            <a:pPr lvl="2"/>
            <a:r>
              <a:rPr lang="en-US" sz="1400" dirty="0"/>
              <a:t>Test set instances : 346</a:t>
            </a:r>
          </a:p>
          <a:p>
            <a:pPr lvl="2"/>
            <a:r>
              <a:rPr lang="en-US" sz="1400" dirty="0"/>
              <a:t>Average  Test Set Accuracy :  </a:t>
            </a:r>
            <a:r>
              <a:rPr lang="en-US" sz="1400" dirty="0" smtClean="0"/>
              <a:t>68</a:t>
            </a:r>
            <a:r>
              <a:rPr lang="en-US" sz="1400" dirty="0" smtClean="0"/>
              <a:t>.78</a:t>
            </a:r>
            <a:r>
              <a:rPr lang="en-US" sz="1400" dirty="0"/>
              <a:t>%</a:t>
            </a:r>
          </a:p>
          <a:p>
            <a:pPr lvl="2"/>
            <a:r>
              <a:rPr lang="en-US" sz="1400" dirty="0"/>
              <a:t>Average Training set Accuracy : 100%</a:t>
            </a:r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20195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(Iris)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(Training-set/2) </a:t>
            </a:r>
            <a:r>
              <a:rPr lang="en-US" sz="2000" dirty="0"/>
              <a:t>instances randomly taken for each tree from Training set.</a:t>
            </a:r>
          </a:p>
          <a:p>
            <a:r>
              <a:rPr lang="en-US" sz="2000" dirty="0"/>
              <a:t>Forest tree :</a:t>
            </a:r>
          </a:p>
          <a:p>
            <a:pPr lvl="1"/>
            <a:r>
              <a:rPr lang="en-US" sz="1600" dirty="0"/>
              <a:t>Accuracy of 10 trees in forest:</a:t>
            </a:r>
          </a:p>
          <a:p>
            <a:pPr lvl="2"/>
            <a:r>
              <a:rPr lang="en-US" sz="1400" dirty="0"/>
              <a:t>Training set  instances :  length of training </a:t>
            </a:r>
            <a:r>
              <a:rPr lang="en-US" sz="1400" dirty="0" smtClean="0"/>
              <a:t>set/2 </a:t>
            </a:r>
            <a:r>
              <a:rPr lang="en-US" sz="1400" dirty="0"/>
              <a:t>(</a:t>
            </a:r>
            <a:r>
              <a:rPr lang="en-US" sz="1400" dirty="0" err="1"/>
              <a:t>approx</a:t>
            </a:r>
            <a:r>
              <a:rPr lang="en-US" sz="1400" dirty="0"/>
              <a:t> : </a:t>
            </a:r>
            <a:r>
              <a:rPr lang="en-US" sz="1400" dirty="0" smtClean="0"/>
              <a:t>50+)</a:t>
            </a:r>
            <a:endParaRPr lang="en-US" sz="1400" dirty="0"/>
          </a:p>
          <a:p>
            <a:pPr lvl="2"/>
            <a:r>
              <a:rPr lang="en-US" sz="1400" dirty="0"/>
              <a:t>Test set instances : </a:t>
            </a:r>
            <a:r>
              <a:rPr lang="en-US" sz="1400" dirty="0" smtClean="0"/>
              <a:t>45</a:t>
            </a:r>
            <a:endParaRPr lang="en-US" sz="1400" dirty="0"/>
          </a:p>
          <a:p>
            <a:pPr lvl="2"/>
            <a:r>
              <a:rPr lang="en-US" sz="1400" dirty="0"/>
              <a:t>Average  Test Set Accuracy :  </a:t>
            </a:r>
            <a:r>
              <a:rPr lang="en-US" sz="1400" dirty="0" smtClean="0"/>
              <a:t>90.78</a:t>
            </a:r>
            <a:r>
              <a:rPr lang="en-US" sz="1400" dirty="0"/>
              <a:t>%</a:t>
            </a:r>
          </a:p>
          <a:p>
            <a:pPr lvl="2"/>
            <a:r>
              <a:rPr lang="en-US" sz="1400" dirty="0"/>
              <a:t>Average Training set Accuracy : 100%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012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6400800" cy="17526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Calibri" pitchFamily="34" charset="0"/>
                <a:cs typeface="Calibri" pitchFamily="34" charset="0"/>
              </a:rPr>
              <a:t>Thank you,</a:t>
            </a:r>
          </a:p>
          <a:p>
            <a:r>
              <a:rPr lang="en-US" sz="4800" dirty="0" smtClean="0">
                <a:latin typeface="Calibri" pitchFamily="34" charset="0"/>
                <a:cs typeface="Calibri" pitchFamily="34" charset="0"/>
              </a:rPr>
              <a:t>Viral</a:t>
            </a:r>
            <a:endParaRPr lang="en-US" sz="4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1295</TotalTime>
  <Words>346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Decision Tree using ID3 Algorithm</vt:lpstr>
      <vt:lpstr>Dataset - 1 : Car_Evaluation</vt:lpstr>
      <vt:lpstr>Dataset -2 : Iris</vt:lpstr>
      <vt:lpstr>Random Forest (Car evaluation)</vt:lpstr>
      <vt:lpstr>Random Forest (Iris)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using ID3 Algorithm</dc:title>
  <dc:creator>HP GZ</dc:creator>
  <cp:lastModifiedBy>Microsoft</cp:lastModifiedBy>
  <cp:revision>18</cp:revision>
  <dcterms:created xsi:type="dcterms:W3CDTF">2006-08-16T00:00:00Z</dcterms:created>
  <dcterms:modified xsi:type="dcterms:W3CDTF">2018-02-14T01:09:06Z</dcterms:modified>
</cp:coreProperties>
</file>