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0" r:id="rId1"/>
  </p:sldMasterIdLst>
  <p:sldIdLst>
    <p:sldId id="278" r:id="rId2"/>
    <p:sldId id="277" r:id="rId3"/>
    <p:sldId id="276" r:id="rId4"/>
    <p:sldId id="275" r:id="rId5"/>
    <p:sldId id="274" r:id="rId6"/>
    <p:sldId id="273" r:id="rId7"/>
    <p:sldId id="272" r:id="rId8"/>
    <p:sldId id="271" r:id="rId9"/>
    <p:sldId id="279" r:id="rId10"/>
    <p:sldId id="270" r:id="rId11"/>
    <p:sldId id="26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06A2D-46D2-4F8C-96D2-EE63660BEB4C}" v="464" dt="2021-10-01T03:22:39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81" d="100"/>
          <a:sy n="81" d="100"/>
        </p:scale>
        <p:origin x="-96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 PRANEETH MADASU" userId="S::221810302033@gitam.in::4b214a85-4e08-4e4e-9068-f69ca7106449" providerId="AD" clId="Web-{8AC06A2D-46D2-4F8C-96D2-EE63660BEB4C}"/>
    <pc:docChg chg="addSld delSld modSld sldOrd addMainMaster delMainMaster">
      <pc:chgData name="NAGA PRANEETH MADASU" userId="S::221810302033@gitam.in::4b214a85-4e08-4e4e-9068-f69ca7106449" providerId="AD" clId="Web-{8AC06A2D-46D2-4F8C-96D2-EE63660BEB4C}" dt="2021-10-01T03:22:39.897" v="524" actId="20577"/>
      <pc:docMkLst>
        <pc:docMk/>
      </pc:docMkLst>
      <pc:sldChg chg="addSp delSp modSp mod setBg modClrScheme addAnim delAnim setClrOvrMap chgLayout">
        <pc:chgData name="NAGA PRANEETH MADASU" userId="S::221810302033@gitam.in::4b214a85-4e08-4e4e-9068-f69ca7106449" providerId="AD" clId="Web-{8AC06A2D-46D2-4F8C-96D2-EE63660BEB4C}" dt="2021-10-01T02:03:09.927" v="62" actId="14100"/>
        <pc:sldMkLst>
          <pc:docMk/>
          <pc:sldMk cId="2299734367" sldId="256"/>
        </pc:sldMkLst>
        <pc:spChg chg="mod">
          <ac:chgData name="NAGA PRANEETH MADASU" userId="S::221810302033@gitam.in::4b214a85-4e08-4e4e-9068-f69ca7106449" providerId="AD" clId="Web-{8AC06A2D-46D2-4F8C-96D2-EE63660BEB4C}" dt="2021-10-01T02:01:39.624" v="35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NAGA PRANEETH MADASU" userId="S::221810302033@gitam.in::4b214a85-4e08-4e4e-9068-f69ca7106449" providerId="AD" clId="Web-{8AC06A2D-46D2-4F8C-96D2-EE63660BEB4C}" dt="2021-10-01T02:03:09.927" v="62" actId="14100"/>
          <ac:spMkLst>
            <pc:docMk/>
            <pc:sldMk cId="2299734367" sldId="256"/>
            <ac:spMk id="3" creationId="{00000000-0000-0000-0000-000000000000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0:38.651" v="24"/>
          <ac:spMkLst>
            <pc:docMk/>
            <pc:sldMk cId="2299734367" sldId="256"/>
            <ac:spMk id="5" creationId="{A9286AD2-18A9-4868-A4E3-7A2097A20810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1:23.420" v="26"/>
          <ac:spMkLst>
            <pc:docMk/>
            <pc:sldMk cId="2299734367" sldId="256"/>
            <ac:spMk id="8" creationId="{BDE63055-C438-4977-B234-872D73E6C459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0:32.088" v="20"/>
          <ac:spMkLst>
            <pc:docMk/>
            <pc:sldMk cId="2299734367" sldId="256"/>
            <ac:spMk id="9" creationId="{6FB6BA45-21D7-4ECD-971E-90FC03AE182A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0:32.088" v="20"/>
          <ac:spMkLst>
            <pc:docMk/>
            <pc:sldMk cId="2299734367" sldId="256"/>
            <ac:spMk id="11" creationId="{EED8D03E-F375-4E67-B932-FF9B007BB420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1:23.420" v="26"/>
          <ac:spMkLst>
            <pc:docMk/>
            <pc:sldMk cId="2299734367" sldId="256"/>
            <ac:spMk id="12" creationId="{497BC505-FE0C-4637-A29D-B71DFBBBAA71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1:26.639" v="30"/>
          <ac:spMkLst>
            <pc:docMk/>
            <pc:sldMk cId="2299734367" sldId="256"/>
            <ac:spMk id="14" creationId="{A9286AD2-18A9-4868-A4E3-7A2097A20810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1:29.467" v="32"/>
          <ac:spMkLst>
            <pc:docMk/>
            <pc:sldMk cId="2299734367" sldId="256"/>
            <ac:spMk id="17" creationId="{1E644DE9-8D09-43E2-BA69-F57482CFC93A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1:29.467" v="32"/>
          <ac:spMkLst>
            <pc:docMk/>
            <pc:sldMk cId="2299734367" sldId="256"/>
            <ac:spMk id="19" creationId="{6C23C919-B32E-40FF-B3D8-631316E84E3E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1:39.561" v="34"/>
          <ac:spMkLst>
            <pc:docMk/>
            <pc:sldMk cId="2299734367" sldId="256"/>
            <ac:spMk id="22" creationId="{20B67C63-21CE-4DD4-B07B-F0EA5AC8F00C}"/>
          </ac:spMkLst>
        </pc:spChg>
        <pc:spChg chg="add">
          <ac:chgData name="NAGA PRANEETH MADASU" userId="S::221810302033@gitam.in::4b214a85-4e08-4e4e-9068-f69ca7106449" providerId="AD" clId="Web-{8AC06A2D-46D2-4F8C-96D2-EE63660BEB4C}" dt="2021-10-01T02:01:39.624" v="35"/>
          <ac:spMkLst>
            <pc:docMk/>
            <pc:sldMk cId="2299734367" sldId="256"/>
            <ac:spMk id="24" creationId="{A9286AD2-18A9-4868-A4E3-7A2097A20810}"/>
          </ac:spMkLst>
        </pc:spChg>
        <pc:grpChg chg="add del">
          <ac:chgData name="NAGA PRANEETH MADASU" userId="S::221810302033@gitam.in::4b214a85-4e08-4e4e-9068-f69ca7106449" providerId="AD" clId="Web-{8AC06A2D-46D2-4F8C-96D2-EE63660BEB4C}" dt="2021-10-01T02:01:23.420" v="26"/>
          <ac:grpSpMkLst>
            <pc:docMk/>
            <pc:sldMk cId="2299734367" sldId="256"/>
            <ac:grpSpMk id="13" creationId="{F2FD01A0-E6FF-41CD-AEBD-279232B90D43}"/>
          </ac:grpSpMkLst>
        </pc:grpChg>
        <pc:grpChg chg="add del">
          <ac:chgData name="NAGA PRANEETH MADASU" userId="S::221810302033@gitam.in::4b214a85-4e08-4e4e-9068-f69ca7106449" providerId="AD" clId="Web-{8AC06A2D-46D2-4F8C-96D2-EE63660BEB4C}" dt="2021-10-01T02:01:23.420" v="26"/>
          <ac:grpSpMkLst>
            <pc:docMk/>
            <pc:sldMk cId="2299734367" sldId="256"/>
            <ac:grpSpMk id="18" creationId="{3C9AA14C-80A4-427C-A911-28CD20C56E5E}"/>
          </ac:grpSpMkLst>
        </pc:grpChg>
        <pc:grpChg chg="add del">
          <ac:chgData name="NAGA PRANEETH MADASU" userId="S::221810302033@gitam.in::4b214a85-4e08-4e4e-9068-f69ca7106449" providerId="AD" clId="Web-{8AC06A2D-46D2-4F8C-96D2-EE63660BEB4C}" dt="2021-10-01T02:01:29.467" v="32"/>
          <ac:grpSpMkLst>
            <pc:docMk/>
            <pc:sldMk cId="2299734367" sldId="256"/>
            <ac:grpSpMk id="21" creationId="{5EDAD761-2CF4-463A-AD87-1D4E8549D7A5}"/>
          </ac:grpSpMkLst>
        </pc:grpChg>
        <pc:picChg chg="add del">
          <ac:chgData name="NAGA PRANEETH MADASU" userId="S::221810302033@gitam.in::4b214a85-4e08-4e4e-9068-f69ca7106449" providerId="AD" clId="Web-{8AC06A2D-46D2-4F8C-96D2-EE63660BEB4C}" dt="2021-10-01T02:00:32.088" v="20"/>
          <ac:picMkLst>
            <pc:docMk/>
            <pc:sldMk cId="2299734367" sldId="256"/>
            <ac:picMk id="4" creationId="{5BEB91B7-3B5F-45F3-9F6D-6FDD1713F764}"/>
          </ac:picMkLst>
        </pc:picChg>
        <pc:picChg chg="add del">
          <ac:chgData name="NAGA PRANEETH MADASU" userId="S::221810302033@gitam.in::4b214a85-4e08-4e4e-9068-f69ca7106449" providerId="AD" clId="Web-{8AC06A2D-46D2-4F8C-96D2-EE63660BEB4C}" dt="2021-10-01T02:00:38.651" v="24"/>
          <ac:picMkLst>
            <pc:docMk/>
            <pc:sldMk cId="2299734367" sldId="256"/>
            <ac:picMk id="6" creationId="{A36FDDC7-8691-40D3-8AB3-41C834BE4B5B}"/>
          </ac:picMkLst>
        </pc:picChg>
        <pc:picChg chg="add del">
          <ac:chgData name="NAGA PRANEETH MADASU" userId="S::221810302033@gitam.in::4b214a85-4e08-4e4e-9068-f69ca7106449" providerId="AD" clId="Web-{8AC06A2D-46D2-4F8C-96D2-EE63660BEB4C}" dt="2021-10-01T02:01:23.420" v="26"/>
          <ac:picMkLst>
            <pc:docMk/>
            <pc:sldMk cId="2299734367" sldId="256"/>
            <ac:picMk id="10" creationId="{511196A4-1D81-4001-AB95-84D6CE892D4F}"/>
          </ac:picMkLst>
        </pc:picChg>
        <pc:picChg chg="add del">
          <ac:chgData name="NAGA PRANEETH MADASU" userId="S::221810302033@gitam.in::4b214a85-4e08-4e4e-9068-f69ca7106449" providerId="AD" clId="Web-{8AC06A2D-46D2-4F8C-96D2-EE63660BEB4C}" dt="2021-10-01T02:01:26.639" v="30"/>
          <ac:picMkLst>
            <pc:docMk/>
            <pc:sldMk cId="2299734367" sldId="256"/>
            <ac:picMk id="15" creationId="{A36FDDC7-8691-40D3-8AB3-41C834BE4B5B}"/>
          </ac:picMkLst>
        </pc:picChg>
        <pc:picChg chg="add del">
          <ac:chgData name="NAGA PRANEETH MADASU" userId="S::221810302033@gitam.in::4b214a85-4e08-4e4e-9068-f69ca7106449" providerId="AD" clId="Web-{8AC06A2D-46D2-4F8C-96D2-EE63660BEB4C}" dt="2021-10-01T02:01:29.467" v="32"/>
          <ac:picMkLst>
            <pc:docMk/>
            <pc:sldMk cId="2299734367" sldId="256"/>
            <ac:picMk id="20" creationId="{ACB7271B-257C-4A0F-8729-C54E2F4ADD71}"/>
          </ac:picMkLst>
        </pc:picChg>
        <pc:picChg chg="add del">
          <ac:chgData name="NAGA PRANEETH MADASU" userId="S::221810302033@gitam.in::4b214a85-4e08-4e4e-9068-f69ca7106449" providerId="AD" clId="Web-{8AC06A2D-46D2-4F8C-96D2-EE63660BEB4C}" dt="2021-10-01T02:01:39.561" v="34"/>
          <ac:picMkLst>
            <pc:docMk/>
            <pc:sldMk cId="2299734367" sldId="256"/>
            <ac:picMk id="23" creationId="{ED157FAC-9C50-489B-8EA6-861366DBAF4F}"/>
          </ac:picMkLst>
        </pc:picChg>
        <pc:picChg chg="add">
          <ac:chgData name="NAGA PRANEETH MADASU" userId="S::221810302033@gitam.in::4b214a85-4e08-4e4e-9068-f69ca7106449" providerId="AD" clId="Web-{8AC06A2D-46D2-4F8C-96D2-EE63660BEB4C}" dt="2021-10-01T02:01:39.624" v="35"/>
          <ac:picMkLst>
            <pc:docMk/>
            <pc:sldMk cId="2299734367" sldId="256"/>
            <ac:picMk id="25" creationId="{A36FDDC7-8691-40D3-8AB3-41C834BE4B5B}"/>
          </ac:picMkLst>
        </pc:picChg>
        <pc:cxnChg chg="add del">
          <ac:chgData name="NAGA PRANEETH MADASU" userId="S::221810302033@gitam.in::4b214a85-4e08-4e4e-9068-f69ca7106449" providerId="AD" clId="Web-{8AC06A2D-46D2-4F8C-96D2-EE63660BEB4C}" dt="2021-10-01T02:00:38.651" v="24"/>
          <ac:cxnSpMkLst>
            <pc:docMk/>
            <pc:sldMk cId="2299734367" sldId="256"/>
            <ac:cxnSpMk id="7" creationId="{E7A7CD63-7EC3-44F3-95D0-595C4019FF24}"/>
          </ac:cxnSpMkLst>
        </pc:cxnChg>
        <pc:cxnChg chg="add del">
          <ac:chgData name="NAGA PRANEETH MADASU" userId="S::221810302033@gitam.in::4b214a85-4e08-4e4e-9068-f69ca7106449" providerId="AD" clId="Web-{8AC06A2D-46D2-4F8C-96D2-EE63660BEB4C}" dt="2021-10-01T02:01:26.639" v="30"/>
          <ac:cxnSpMkLst>
            <pc:docMk/>
            <pc:sldMk cId="2299734367" sldId="256"/>
            <ac:cxnSpMk id="16" creationId="{E7A7CD63-7EC3-44F3-95D0-595C4019FF24}"/>
          </ac:cxnSpMkLst>
        </pc:cxnChg>
        <pc:cxnChg chg="add">
          <ac:chgData name="NAGA PRANEETH MADASU" userId="S::221810302033@gitam.in::4b214a85-4e08-4e4e-9068-f69ca7106449" providerId="AD" clId="Web-{8AC06A2D-46D2-4F8C-96D2-EE63660BEB4C}" dt="2021-10-01T02:01:39.624" v="35"/>
          <ac:cxnSpMkLst>
            <pc:docMk/>
            <pc:sldMk cId="2299734367" sldId="256"/>
            <ac:cxnSpMk id="26" creationId="{E7A7CD63-7EC3-44F3-95D0-595C4019FF24}"/>
          </ac:cxnSpMkLst>
        </pc:cxnChg>
      </pc:sldChg>
      <pc:sldChg chg="addSp delSp modSp new mod setBg setClrOvrMap">
        <pc:chgData name="NAGA PRANEETH MADASU" userId="S::221810302033@gitam.in::4b214a85-4e08-4e4e-9068-f69ca7106449" providerId="AD" clId="Web-{8AC06A2D-46D2-4F8C-96D2-EE63660BEB4C}" dt="2021-10-01T02:46:07.067" v="371"/>
        <pc:sldMkLst>
          <pc:docMk/>
          <pc:sldMk cId="2103502974" sldId="257"/>
        </pc:sldMkLst>
        <pc:spChg chg="mod">
          <ac:chgData name="NAGA PRANEETH MADASU" userId="S::221810302033@gitam.in::4b214a85-4e08-4e4e-9068-f69ca7106449" providerId="AD" clId="Web-{8AC06A2D-46D2-4F8C-96D2-EE63660BEB4C}" dt="2021-10-01T02:46:07.067" v="371"/>
          <ac:spMkLst>
            <pc:docMk/>
            <pc:sldMk cId="2103502974" sldId="257"/>
            <ac:spMk id="2" creationId="{9A7ABCC1-E95A-45D7-8D91-D36285749A40}"/>
          </ac:spMkLst>
        </pc:spChg>
        <pc:spChg chg="add del mod">
          <ac:chgData name="NAGA PRANEETH MADASU" userId="S::221810302033@gitam.in::4b214a85-4e08-4e4e-9068-f69ca7106449" providerId="AD" clId="Web-{8AC06A2D-46D2-4F8C-96D2-EE63660BEB4C}" dt="2021-10-01T02:46:07.067" v="371"/>
          <ac:spMkLst>
            <pc:docMk/>
            <pc:sldMk cId="2103502974" sldId="257"/>
            <ac:spMk id="3" creationId="{61657351-A8B8-4949-8FFE-242BEBDD8ABD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4:03.258" v="73"/>
          <ac:spMkLst>
            <pc:docMk/>
            <pc:sldMk cId="2103502974" sldId="257"/>
            <ac:spMk id="6" creationId="{39E3965E-AC41-4711-9D10-E25ABB132D86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4:03.258" v="73"/>
          <ac:spMkLst>
            <pc:docMk/>
            <pc:sldMk cId="2103502974" sldId="257"/>
            <ac:spMk id="8" creationId="{0AF4F2BA-3C03-4E2C-8ABC-0949B61B3C5E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3:55.320" v="71"/>
          <ac:spMkLst>
            <pc:docMk/>
            <pc:sldMk cId="2103502974" sldId="257"/>
            <ac:spMk id="9" creationId="{39E3965E-AC41-4711-9D10-E25ABB132D86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4:03.258" v="73"/>
          <ac:spMkLst>
            <pc:docMk/>
            <pc:sldMk cId="2103502974" sldId="257"/>
            <ac:spMk id="12" creationId="{4B986F88-1433-4AF7-AF71-41A89DC93F15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3:55.320" v="71"/>
          <ac:spMkLst>
            <pc:docMk/>
            <pc:sldMk cId="2103502974" sldId="257"/>
            <ac:spMk id="13" creationId="{A9286AD2-18A9-4868-A4E3-7A2097A20810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46:07.067" v="371"/>
          <ac:spMkLst>
            <pc:docMk/>
            <pc:sldMk cId="2103502974" sldId="257"/>
            <ac:spMk id="14" creationId="{3558DB37-9FEE-48A2-8578-ED0401573943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46:07.067" v="371"/>
          <ac:spMkLst>
            <pc:docMk/>
            <pc:sldMk cId="2103502974" sldId="257"/>
            <ac:spMk id="16" creationId="{5F7FCCA6-00E2-4F74-A105-0D769872F243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46:07.067" v="371"/>
          <ac:spMkLst>
            <pc:docMk/>
            <pc:sldMk cId="2103502974" sldId="257"/>
            <ac:spMk id="18" creationId="{359CEC61-F44B-43B3-B40F-AE38C5AF1D5F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4:03.258" v="73"/>
          <ac:spMkLst>
            <pc:docMk/>
            <pc:sldMk cId="2103502974" sldId="257"/>
            <ac:spMk id="19" creationId="{A44FFD5D-B985-4624-BBCD-50AD2E1686B4}"/>
          </ac:spMkLst>
        </pc:spChg>
        <pc:spChg chg="add">
          <ac:chgData name="NAGA PRANEETH MADASU" userId="S::221810302033@gitam.in::4b214a85-4e08-4e4e-9068-f69ca7106449" providerId="AD" clId="Web-{8AC06A2D-46D2-4F8C-96D2-EE63660BEB4C}" dt="2021-10-01T02:46:07.067" v="371"/>
          <ac:spMkLst>
            <pc:docMk/>
            <pc:sldMk cId="2103502974" sldId="257"/>
            <ac:spMk id="23" creationId="{C8DD82D3-D002-45B0-B16A-82B3DA4EFDDB}"/>
          </ac:spMkLst>
        </pc:spChg>
        <pc:picChg chg="add del">
          <ac:chgData name="NAGA PRANEETH MADASU" userId="S::221810302033@gitam.in::4b214a85-4e08-4e4e-9068-f69ca7106449" providerId="AD" clId="Web-{8AC06A2D-46D2-4F8C-96D2-EE63660BEB4C}" dt="2021-10-01T02:03:55.320" v="71"/>
          <ac:picMkLst>
            <pc:docMk/>
            <pc:sldMk cId="2103502974" sldId="257"/>
            <ac:picMk id="5" creationId="{5D63F546-E96B-47EE-AF17-2E0902A638C1}"/>
          </ac:picMkLst>
        </pc:picChg>
        <pc:picChg chg="add del">
          <ac:chgData name="NAGA PRANEETH MADASU" userId="S::221810302033@gitam.in::4b214a85-4e08-4e4e-9068-f69ca7106449" providerId="AD" clId="Web-{8AC06A2D-46D2-4F8C-96D2-EE63660BEB4C}" dt="2021-10-01T02:04:03.258" v="73"/>
          <ac:picMkLst>
            <pc:docMk/>
            <pc:sldMk cId="2103502974" sldId="257"/>
            <ac:picMk id="10" creationId="{8CBC1758-0507-45F8-9D49-80B6E3BE756F}"/>
          </ac:picMkLst>
        </pc:picChg>
        <pc:cxnChg chg="add del">
          <ac:chgData name="NAGA PRANEETH MADASU" userId="S::221810302033@gitam.in::4b214a85-4e08-4e4e-9068-f69ca7106449" providerId="AD" clId="Web-{8AC06A2D-46D2-4F8C-96D2-EE63660BEB4C}" dt="2021-10-01T02:04:03.258" v="73"/>
          <ac:cxnSpMkLst>
            <pc:docMk/>
            <pc:sldMk cId="2103502974" sldId="257"/>
            <ac:cxnSpMk id="7" creationId="{1F5DC8C3-BA5F-4EED-BB9A-A14272BD82A1}"/>
          </ac:cxnSpMkLst>
        </pc:cxnChg>
        <pc:cxnChg chg="add del">
          <ac:chgData name="NAGA PRANEETH MADASU" userId="S::221810302033@gitam.in::4b214a85-4e08-4e4e-9068-f69ca7106449" providerId="AD" clId="Web-{8AC06A2D-46D2-4F8C-96D2-EE63660BEB4C}" dt="2021-10-01T02:03:55.320" v="71"/>
          <ac:cxnSpMkLst>
            <pc:docMk/>
            <pc:sldMk cId="2103502974" sldId="257"/>
            <ac:cxnSpMk id="11" creationId="{1F5DC8C3-BA5F-4EED-BB9A-A14272BD82A1}"/>
          </ac:cxnSpMkLst>
        </pc:cxnChg>
        <pc:cxnChg chg="add del">
          <ac:chgData name="NAGA PRANEETH MADASU" userId="S::221810302033@gitam.in::4b214a85-4e08-4e4e-9068-f69ca7106449" providerId="AD" clId="Web-{8AC06A2D-46D2-4F8C-96D2-EE63660BEB4C}" dt="2021-10-01T02:03:55.320" v="71"/>
          <ac:cxnSpMkLst>
            <pc:docMk/>
            <pc:sldMk cId="2103502974" sldId="257"/>
            <ac:cxnSpMk id="15" creationId="{E7A7CD63-7EC3-44F3-95D0-595C4019FF24}"/>
          </ac:cxnSpMkLst>
        </pc:cxnChg>
        <pc:cxnChg chg="add del">
          <ac:chgData name="NAGA PRANEETH MADASU" userId="S::221810302033@gitam.in::4b214a85-4e08-4e4e-9068-f69ca7106449" providerId="AD" clId="Web-{8AC06A2D-46D2-4F8C-96D2-EE63660BEB4C}" dt="2021-10-01T02:04:03.258" v="73"/>
          <ac:cxnSpMkLst>
            <pc:docMk/>
            <pc:sldMk cId="2103502974" sldId="257"/>
            <ac:cxnSpMk id="17" creationId="{A07787ED-5EDC-4C54-AD87-55B60D0FE397}"/>
          </ac:cxnSpMkLst>
        </pc:cxnChg>
        <pc:cxnChg chg="add">
          <ac:chgData name="NAGA PRANEETH MADASU" userId="S::221810302033@gitam.in::4b214a85-4e08-4e4e-9068-f69ca7106449" providerId="AD" clId="Web-{8AC06A2D-46D2-4F8C-96D2-EE63660BEB4C}" dt="2021-10-01T02:46:07.067" v="371"/>
          <ac:cxnSpMkLst>
            <pc:docMk/>
            <pc:sldMk cId="2103502974" sldId="257"/>
            <ac:cxnSpMk id="25" creationId="{9F09C252-16FE-4557-AD6D-BB5CA773496C}"/>
          </ac:cxnSpMkLst>
        </pc:cxnChg>
      </pc:sldChg>
      <pc:sldChg chg="addSp delSp modSp new mod setBg setClrOvrMap">
        <pc:chgData name="NAGA PRANEETH MADASU" userId="S::221810302033@gitam.in::4b214a85-4e08-4e4e-9068-f69ca7106449" providerId="AD" clId="Web-{8AC06A2D-46D2-4F8C-96D2-EE63660BEB4C}" dt="2021-10-01T02:45:59.926" v="370"/>
        <pc:sldMkLst>
          <pc:docMk/>
          <pc:sldMk cId="898910487" sldId="258"/>
        </pc:sldMkLst>
        <pc:spChg chg="mod">
          <ac:chgData name="NAGA PRANEETH MADASU" userId="S::221810302033@gitam.in::4b214a85-4e08-4e4e-9068-f69ca7106449" providerId="AD" clId="Web-{8AC06A2D-46D2-4F8C-96D2-EE63660BEB4C}" dt="2021-10-01T02:45:59.926" v="370"/>
          <ac:spMkLst>
            <pc:docMk/>
            <pc:sldMk cId="898910487" sldId="258"/>
            <ac:spMk id="2" creationId="{F5F00A3C-5605-426D-9259-5A695FD4808D}"/>
          </ac:spMkLst>
        </pc:spChg>
        <pc:spChg chg="mod">
          <ac:chgData name="NAGA PRANEETH MADASU" userId="S::221810302033@gitam.in::4b214a85-4e08-4e4e-9068-f69ca7106449" providerId="AD" clId="Web-{8AC06A2D-46D2-4F8C-96D2-EE63660BEB4C}" dt="2021-10-01T02:45:59.926" v="370"/>
          <ac:spMkLst>
            <pc:docMk/>
            <pc:sldMk cId="898910487" sldId="258"/>
            <ac:spMk id="3" creationId="{6BEEDB34-CA8A-46CE-A080-B54A9968A552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7:08.114" v="86"/>
          <ac:spMkLst>
            <pc:docMk/>
            <pc:sldMk cId="898910487" sldId="258"/>
            <ac:spMk id="8" creationId="{3558DB37-9FEE-48A2-8578-ED0401573943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7:08.114" v="86"/>
          <ac:spMkLst>
            <pc:docMk/>
            <pc:sldMk cId="898910487" sldId="258"/>
            <ac:spMk id="10" creationId="{5F7FCCA6-00E2-4F74-A105-0D769872F243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07:08.114" v="86"/>
          <ac:spMkLst>
            <pc:docMk/>
            <pc:sldMk cId="898910487" sldId="258"/>
            <ac:spMk id="12" creationId="{359CEC61-F44B-43B3-B40F-AE38C5AF1D5F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45:59.926" v="370"/>
          <ac:spMkLst>
            <pc:docMk/>
            <pc:sldMk cId="898910487" sldId="258"/>
            <ac:spMk id="17" creationId="{3741B58E-3B65-4A01-A276-975AB2CF8A08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45:59.926" v="370"/>
          <ac:spMkLst>
            <pc:docMk/>
            <pc:sldMk cId="898910487" sldId="258"/>
            <ac:spMk id="19" creationId="{7AAC67C3-831B-4AB1-A259-DFB839CAFAFC}"/>
          </ac:spMkLst>
        </pc:spChg>
        <pc:spChg chg="add">
          <ac:chgData name="NAGA PRANEETH MADASU" userId="S::221810302033@gitam.in::4b214a85-4e08-4e4e-9068-f69ca7106449" providerId="AD" clId="Web-{8AC06A2D-46D2-4F8C-96D2-EE63660BEB4C}" dt="2021-10-01T02:45:59.926" v="370"/>
          <ac:spMkLst>
            <pc:docMk/>
            <pc:sldMk cId="898910487" sldId="258"/>
            <ac:spMk id="24" creationId="{C8DD82D3-D002-45B0-B16A-82B3DA4EFDDB}"/>
          </ac:spMkLst>
        </pc:spChg>
        <pc:cxnChg chg="add">
          <ac:chgData name="NAGA PRANEETH MADASU" userId="S::221810302033@gitam.in::4b214a85-4e08-4e4e-9068-f69ca7106449" providerId="AD" clId="Web-{8AC06A2D-46D2-4F8C-96D2-EE63660BEB4C}" dt="2021-10-01T02:45:59.926" v="370"/>
          <ac:cxnSpMkLst>
            <pc:docMk/>
            <pc:sldMk cId="898910487" sldId="258"/>
            <ac:cxnSpMk id="26" creationId="{9F09C252-16FE-4557-AD6D-BB5CA773496C}"/>
          </ac:cxnSpMkLst>
        </pc:cxnChg>
      </pc:sldChg>
      <pc:sldChg chg="addSp delSp modSp new mod setBg setClrOvrMap">
        <pc:chgData name="NAGA PRANEETH MADASU" userId="S::221810302033@gitam.in::4b214a85-4e08-4e4e-9068-f69ca7106449" providerId="AD" clId="Web-{8AC06A2D-46D2-4F8C-96D2-EE63660BEB4C}" dt="2021-10-01T02:27:52.791" v="224" actId="1076"/>
        <pc:sldMkLst>
          <pc:docMk/>
          <pc:sldMk cId="2300228426" sldId="259"/>
        </pc:sldMkLst>
        <pc:spChg chg="mod">
          <ac:chgData name="NAGA PRANEETH MADASU" userId="S::221810302033@gitam.in::4b214a85-4e08-4e4e-9068-f69ca7106449" providerId="AD" clId="Web-{8AC06A2D-46D2-4F8C-96D2-EE63660BEB4C}" dt="2021-10-01T02:24:47.029" v="213"/>
          <ac:spMkLst>
            <pc:docMk/>
            <pc:sldMk cId="2300228426" sldId="259"/>
            <ac:spMk id="2" creationId="{2356FF72-BC33-4425-B3E3-730BFA74489C}"/>
          </ac:spMkLst>
        </pc:spChg>
        <pc:spChg chg="add del mod">
          <ac:chgData name="NAGA PRANEETH MADASU" userId="S::221810302033@gitam.in::4b214a85-4e08-4e4e-9068-f69ca7106449" providerId="AD" clId="Web-{8AC06A2D-46D2-4F8C-96D2-EE63660BEB4C}" dt="2021-10-01T02:14:48.036" v="154"/>
          <ac:spMkLst>
            <pc:docMk/>
            <pc:sldMk cId="2300228426" sldId="259"/>
            <ac:spMk id="3" creationId="{3DEBF362-9690-4997-9047-39214BEF36E3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13:23.436" v="147"/>
          <ac:spMkLst>
            <pc:docMk/>
            <pc:sldMk cId="2300228426" sldId="259"/>
            <ac:spMk id="6" creationId="{39E3965E-AC41-4711-9D10-E25ABB132D86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13:23.436" v="147"/>
          <ac:spMkLst>
            <pc:docMk/>
            <pc:sldMk cId="2300228426" sldId="259"/>
            <ac:spMk id="8" creationId="{A9286AD2-18A9-4868-A4E3-7A2097A20810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13:17.139" v="145"/>
          <ac:spMkLst>
            <pc:docMk/>
            <pc:sldMk cId="2300228426" sldId="259"/>
            <ac:spMk id="9" creationId="{39E3965E-AC41-4711-9D10-E25ABB132D86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13:17.139" v="145"/>
          <ac:spMkLst>
            <pc:docMk/>
            <pc:sldMk cId="2300228426" sldId="259"/>
            <ac:spMk id="13" creationId="{A9286AD2-18A9-4868-A4E3-7A2097A20810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13:28.499" v="149"/>
          <ac:spMkLst>
            <pc:docMk/>
            <pc:sldMk cId="2300228426" sldId="259"/>
            <ac:spMk id="14" creationId="{3558DB37-9FEE-48A2-8578-ED0401573943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13:28.499" v="149"/>
          <ac:spMkLst>
            <pc:docMk/>
            <pc:sldMk cId="2300228426" sldId="259"/>
            <ac:spMk id="16" creationId="{5F7FCCA6-00E2-4F74-A105-0D769872F243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13:28.499" v="149"/>
          <ac:spMkLst>
            <pc:docMk/>
            <pc:sldMk cId="2300228426" sldId="259"/>
            <ac:spMk id="17" creationId="{359CEC61-F44B-43B3-B40F-AE38C5AF1D5F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14:48.036" v="154"/>
          <ac:spMkLst>
            <pc:docMk/>
            <pc:sldMk cId="2300228426" sldId="259"/>
            <ac:spMk id="18" creationId="{3741B58E-3B65-4A01-A276-975AB2CF8A08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14:48.036" v="154"/>
          <ac:spMkLst>
            <pc:docMk/>
            <pc:sldMk cId="2300228426" sldId="259"/>
            <ac:spMk id="19" creationId="{7AAC67C3-831B-4AB1-A259-DFB839CAFAFC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24:47.029" v="213"/>
          <ac:spMkLst>
            <pc:docMk/>
            <pc:sldMk cId="2300228426" sldId="259"/>
            <ac:spMk id="25" creationId="{103E59AE-44F8-4FB9-BF05-C888FE3E1DFA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24:47.029" v="213"/>
          <ac:spMkLst>
            <pc:docMk/>
            <pc:sldMk cId="2300228426" sldId="259"/>
            <ac:spMk id="29" creationId="{8B6B14AE-589A-45CC-A30D-41995FC1F8BA}"/>
          </ac:spMkLst>
        </pc:spChg>
        <pc:spChg chg="add del mod">
          <ac:chgData name="NAGA PRANEETH MADASU" userId="S::221810302033@gitam.in::4b214a85-4e08-4e4e-9068-f69ca7106449" providerId="AD" clId="Web-{8AC06A2D-46D2-4F8C-96D2-EE63660BEB4C}" dt="2021-10-01T02:25:27.625" v="215"/>
          <ac:spMkLst>
            <pc:docMk/>
            <pc:sldMk cId="2300228426" sldId="259"/>
            <ac:spMk id="41" creationId="{7BDA1FAE-680B-461D-9358-51B7EFDC9A15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24:47.029" v="213"/>
          <ac:spMkLst>
            <pc:docMk/>
            <pc:sldMk cId="2300228426" sldId="259"/>
            <ac:spMk id="46" creationId="{B0E58038-8ACE-4AD9-B404-25C603550D83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24:47.029" v="213"/>
          <ac:spMkLst>
            <pc:docMk/>
            <pc:sldMk cId="2300228426" sldId="259"/>
            <ac:spMk id="50" creationId="{82BCDE19-2810-4337-9C49-8589C421767D}"/>
          </ac:spMkLst>
        </pc:spChg>
        <pc:graphicFrameChg chg="add mod ord modGraphic">
          <ac:chgData name="NAGA PRANEETH MADASU" userId="S::221810302033@gitam.in::4b214a85-4e08-4e4e-9068-f69ca7106449" providerId="AD" clId="Web-{8AC06A2D-46D2-4F8C-96D2-EE63660BEB4C}" dt="2021-10-01T02:27:52.791" v="224" actId="1076"/>
          <ac:graphicFrameMkLst>
            <pc:docMk/>
            <pc:sldMk cId="2300228426" sldId="259"/>
            <ac:graphicFrameMk id="21" creationId="{5FA746E5-503E-42B7-A426-F3D933E7591F}"/>
          </ac:graphicFrameMkLst>
        </pc:graphicFrameChg>
        <pc:picChg chg="add del">
          <ac:chgData name="NAGA PRANEETH MADASU" userId="S::221810302033@gitam.in::4b214a85-4e08-4e4e-9068-f69ca7106449" providerId="AD" clId="Web-{8AC06A2D-46D2-4F8C-96D2-EE63660BEB4C}" dt="2021-10-01T02:13:17.139" v="145"/>
          <ac:picMkLst>
            <pc:docMk/>
            <pc:sldMk cId="2300228426" sldId="259"/>
            <ac:picMk id="5" creationId="{ED12DBD6-A88C-4732-BA91-883C296BA9A0}"/>
          </ac:picMkLst>
        </pc:picChg>
        <pc:picChg chg="add del">
          <ac:chgData name="NAGA PRANEETH MADASU" userId="S::221810302033@gitam.in::4b214a85-4e08-4e4e-9068-f69ca7106449" providerId="AD" clId="Web-{8AC06A2D-46D2-4F8C-96D2-EE63660BEB4C}" dt="2021-10-01T02:13:23.436" v="147"/>
          <ac:picMkLst>
            <pc:docMk/>
            <pc:sldMk cId="2300228426" sldId="259"/>
            <ac:picMk id="10" creationId="{C388F4A5-43E4-4A98-BFE7-9E219E30D244}"/>
          </ac:picMkLst>
        </pc:picChg>
        <pc:cxnChg chg="add del">
          <ac:chgData name="NAGA PRANEETH MADASU" userId="S::221810302033@gitam.in::4b214a85-4e08-4e4e-9068-f69ca7106449" providerId="AD" clId="Web-{8AC06A2D-46D2-4F8C-96D2-EE63660BEB4C}" dt="2021-10-01T02:13:23.436" v="147"/>
          <ac:cxnSpMkLst>
            <pc:docMk/>
            <pc:sldMk cId="2300228426" sldId="259"/>
            <ac:cxnSpMk id="7" creationId="{1F5DC8C3-BA5F-4EED-BB9A-A14272BD82A1}"/>
          </ac:cxnSpMkLst>
        </pc:cxnChg>
        <pc:cxnChg chg="add del">
          <ac:chgData name="NAGA PRANEETH MADASU" userId="S::221810302033@gitam.in::4b214a85-4e08-4e4e-9068-f69ca7106449" providerId="AD" clId="Web-{8AC06A2D-46D2-4F8C-96D2-EE63660BEB4C}" dt="2021-10-01T02:13:17.139" v="145"/>
          <ac:cxnSpMkLst>
            <pc:docMk/>
            <pc:sldMk cId="2300228426" sldId="259"/>
            <ac:cxnSpMk id="11" creationId="{1F5DC8C3-BA5F-4EED-BB9A-A14272BD82A1}"/>
          </ac:cxnSpMkLst>
        </pc:cxnChg>
        <pc:cxnChg chg="add del">
          <ac:chgData name="NAGA PRANEETH MADASU" userId="S::221810302033@gitam.in::4b214a85-4e08-4e4e-9068-f69ca7106449" providerId="AD" clId="Web-{8AC06A2D-46D2-4F8C-96D2-EE63660BEB4C}" dt="2021-10-01T02:13:23.436" v="147"/>
          <ac:cxnSpMkLst>
            <pc:docMk/>
            <pc:sldMk cId="2300228426" sldId="259"/>
            <ac:cxnSpMk id="12" creationId="{E7A7CD63-7EC3-44F3-95D0-595C4019FF24}"/>
          </ac:cxnSpMkLst>
        </pc:cxnChg>
        <pc:cxnChg chg="add del">
          <ac:chgData name="NAGA PRANEETH MADASU" userId="S::221810302033@gitam.in::4b214a85-4e08-4e4e-9068-f69ca7106449" providerId="AD" clId="Web-{8AC06A2D-46D2-4F8C-96D2-EE63660BEB4C}" dt="2021-10-01T02:13:17.139" v="145"/>
          <ac:cxnSpMkLst>
            <pc:docMk/>
            <pc:sldMk cId="2300228426" sldId="259"/>
            <ac:cxnSpMk id="15" creationId="{E7A7CD63-7EC3-44F3-95D0-595C4019FF24}"/>
          </ac:cxnSpMkLst>
        </pc:cxnChg>
        <pc:cxnChg chg="add del">
          <ac:chgData name="NAGA PRANEETH MADASU" userId="S::221810302033@gitam.in::4b214a85-4e08-4e4e-9068-f69ca7106449" providerId="AD" clId="Web-{8AC06A2D-46D2-4F8C-96D2-EE63660BEB4C}" dt="2021-10-01T02:24:47.029" v="213"/>
          <ac:cxnSpMkLst>
            <pc:docMk/>
            <pc:sldMk cId="2300228426" sldId="259"/>
            <ac:cxnSpMk id="27" creationId="{2752F38C-F560-47AA-90AD-209F39C04150}"/>
          </ac:cxnSpMkLst>
        </pc:cxnChg>
        <pc:cxnChg chg="add del">
          <ac:chgData name="NAGA PRANEETH MADASU" userId="S::221810302033@gitam.in::4b214a85-4e08-4e4e-9068-f69ca7106449" providerId="AD" clId="Web-{8AC06A2D-46D2-4F8C-96D2-EE63660BEB4C}" dt="2021-10-01T02:24:47.029" v="213"/>
          <ac:cxnSpMkLst>
            <pc:docMk/>
            <pc:sldMk cId="2300228426" sldId="259"/>
            <ac:cxnSpMk id="48" creationId="{38A34772-9011-42B5-AA63-FD6DEC92EE72}"/>
          </ac:cxnSpMkLst>
        </pc:cxnChg>
      </pc:sldChg>
      <pc:sldChg chg="addSp delSp modSp new del mod setBg setClrOvrMap">
        <pc:chgData name="NAGA PRANEETH MADASU" userId="S::221810302033@gitam.in::4b214a85-4e08-4e4e-9068-f69ca7106449" providerId="AD" clId="Web-{8AC06A2D-46D2-4F8C-96D2-EE63660BEB4C}" dt="2021-10-01T02:50:14.068" v="390"/>
        <pc:sldMkLst>
          <pc:docMk/>
          <pc:sldMk cId="2123622685" sldId="260"/>
        </pc:sldMkLst>
        <pc:spChg chg="mod">
          <ac:chgData name="NAGA PRANEETH MADASU" userId="S::221810302033@gitam.in::4b214a85-4e08-4e4e-9068-f69ca7106449" providerId="AD" clId="Web-{8AC06A2D-46D2-4F8C-96D2-EE63660BEB4C}" dt="2021-10-01T02:25:10.265" v="214"/>
          <ac:spMkLst>
            <pc:docMk/>
            <pc:sldMk cId="2123622685" sldId="260"/>
            <ac:spMk id="2" creationId="{BF5FBC3A-F0CE-45A7-9373-02A7E6A5C543}"/>
          </ac:spMkLst>
        </pc:spChg>
        <pc:spChg chg="del mod">
          <ac:chgData name="NAGA PRANEETH MADASU" userId="S::221810302033@gitam.in::4b214a85-4e08-4e4e-9068-f69ca7106449" providerId="AD" clId="Web-{8AC06A2D-46D2-4F8C-96D2-EE63660BEB4C}" dt="2021-10-01T02:22:13.019" v="211"/>
          <ac:spMkLst>
            <pc:docMk/>
            <pc:sldMk cId="2123622685" sldId="260"/>
            <ac:spMk id="3" creationId="{E79977E0-7C96-4A97-8391-390FC7055E9F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18:42.567" v="177"/>
          <ac:spMkLst>
            <pc:docMk/>
            <pc:sldMk cId="2123622685" sldId="260"/>
            <ac:spMk id="4" creationId="{1812FE25-FDB7-41B1-8E10-5508FAA71A2D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22:13.019" v="211"/>
          <ac:spMkLst>
            <pc:docMk/>
            <pc:sldMk cId="2123622685" sldId="260"/>
            <ac:spMk id="8" creationId="{3741B58E-3B65-4A01-A276-975AB2CF8A08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22:13.019" v="211"/>
          <ac:spMkLst>
            <pc:docMk/>
            <pc:sldMk cId="2123622685" sldId="260"/>
            <ac:spMk id="10" creationId="{7AAC67C3-831B-4AB1-A259-DFB839CAFAFC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25:10.265" v="214"/>
          <ac:spMkLst>
            <pc:docMk/>
            <pc:sldMk cId="2123622685" sldId="260"/>
            <ac:spMk id="16" creationId="{EE1530B0-6F96-46C0-8B3E-3215CB756BE4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25:10.265" v="214"/>
          <ac:spMkLst>
            <pc:docMk/>
            <pc:sldMk cId="2123622685" sldId="260"/>
            <ac:spMk id="18" creationId="{754910CF-1B56-45D3-960A-E89F7B3B9131}"/>
          </ac:spMkLst>
        </pc:spChg>
        <pc:spChg chg="add">
          <ac:chgData name="NAGA PRANEETH MADASU" userId="S::221810302033@gitam.in::4b214a85-4e08-4e4e-9068-f69ca7106449" providerId="AD" clId="Web-{8AC06A2D-46D2-4F8C-96D2-EE63660BEB4C}" dt="2021-10-01T02:25:10.265" v="214"/>
          <ac:spMkLst>
            <pc:docMk/>
            <pc:sldMk cId="2123622685" sldId="260"/>
            <ac:spMk id="23" creationId="{39E3965E-AC41-4711-9D10-E25ABB132D86}"/>
          </ac:spMkLst>
        </pc:spChg>
        <pc:spChg chg="add">
          <ac:chgData name="NAGA PRANEETH MADASU" userId="S::221810302033@gitam.in::4b214a85-4e08-4e4e-9068-f69ca7106449" providerId="AD" clId="Web-{8AC06A2D-46D2-4F8C-96D2-EE63660BEB4C}" dt="2021-10-01T02:25:10.265" v="214"/>
          <ac:spMkLst>
            <pc:docMk/>
            <pc:sldMk cId="2123622685" sldId="260"/>
            <ac:spMk id="27" creationId="{6482F060-A4AF-4E0B-B364-7C6BA4AE9C03}"/>
          </ac:spMkLst>
        </pc:spChg>
        <pc:graphicFrameChg chg="add modGraphic">
          <ac:chgData name="NAGA PRANEETH MADASU" userId="S::221810302033@gitam.in::4b214a85-4e08-4e4e-9068-f69ca7106449" providerId="AD" clId="Web-{8AC06A2D-46D2-4F8C-96D2-EE63660BEB4C}" dt="2021-10-01T02:27:20.227" v="221" actId="20577"/>
          <ac:graphicFrameMkLst>
            <pc:docMk/>
            <pc:sldMk cId="2123622685" sldId="260"/>
            <ac:graphicFrameMk id="12" creationId="{2E8491E2-955B-4410-9FF5-94AB2C1D44B3}"/>
          </ac:graphicFrameMkLst>
        </pc:graphicFrameChg>
        <pc:cxnChg chg="add">
          <ac:chgData name="NAGA PRANEETH MADASU" userId="S::221810302033@gitam.in::4b214a85-4e08-4e4e-9068-f69ca7106449" providerId="AD" clId="Web-{8AC06A2D-46D2-4F8C-96D2-EE63660BEB4C}" dt="2021-10-01T02:25:10.265" v="214"/>
          <ac:cxnSpMkLst>
            <pc:docMk/>
            <pc:sldMk cId="2123622685" sldId="260"/>
            <ac:cxnSpMk id="25" creationId="{1F5DC8C3-BA5F-4EED-BB9A-A14272BD82A1}"/>
          </ac:cxnSpMkLst>
        </pc:cxnChg>
        <pc:cxnChg chg="add">
          <ac:chgData name="NAGA PRANEETH MADASU" userId="S::221810302033@gitam.in::4b214a85-4e08-4e4e-9068-f69ca7106449" providerId="AD" clId="Web-{8AC06A2D-46D2-4F8C-96D2-EE63660BEB4C}" dt="2021-10-01T02:25:10.265" v="214"/>
          <ac:cxnSpMkLst>
            <pc:docMk/>
            <pc:sldMk cId="2123622685" sldId="260"/>
            <ac:cxnSpMk id="29" creationId="{B9EB6DAA-2F0C-43D5-A577-15D5D2C4E3F5}"/>
          </ac:cxnSpMkLst>
        </pc:cxnChg>
      </pc:sldChg>
      <pc:sldChg chg="addSp delSp modSp new mod setBg setClrOvrMap">
        <pc:chgData name="NAGA PRANEETH MADASU" userId="S::221810302033@gitam.in::4b214a85-4e08-4e4e-9068-f69ca7106449" providerId="AD" clId="Web-{8AC06A2D-46D2-4F8C-96D2-EE63660BEB4C}" dt="2021-10-01T02:45:37.503" v="369"/>
        <pc:sldMkLst>
          <pc:docMk/>
          <pc:sldMk cId="3868936473" sldId="261"/>
        </pc:sldMkLst>
        <pc:spChg chg="mod">
          <ac:chgData name="NAGA PRANEETH MADASU" userId="S::221810302033@gitam.in::4b214a85-4e08-4e4e-9068-f69ca7106449" providerId="AD" clId="Web-{8AC06A2D-46D2-4F8C-96D2-EE63660BEB4C}" dt="2021-10-01T02:45:37.503" v="369"/>
          <ac:spMkLst>
            <pc:docMk/>
            <pc:sldMk cId="3868936473" sldId="261"/>
            <ac:spMk id="2" creationId="{2551708C-AA57-49B7-B0D7-313C226159E8}"/>
          </ac:spMkLst>
        </pc:spChg>
        <pc:spChg chg="mod">
          <ac:chgData name="NAGA PRANEETH MADASU" userId="S::221810302033@gitam.in::4b214a85-4e08-4e4e-9068-f69ca7106449" providerId="AD" clId="Web-{8AC06A2D-46D2-4F8C-96D2-EE63660BEB4C}" dt="2021-10-01T02:45:37.503" v="369"/>
          <ac:spMkLst>
            <pc:docMk/>
            <pc:sldMk cId="3868936473" sldId="261"/>
            <ac:spMk id="3" creationId="{C423869D-2501-4543-976E-FEF596038AAC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45:37.503" v="369"/>
          <ac:spMkLst>
            <pc:docMk/>
            <pc:sldMk cId="3868936473" sldId="261"/>
            <ac:spMk id="8" creationId="{3741B58E-3B65-4A01-A276-975AB2CF8A08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45:37.503" v="369"/>
          <ac:spMkLst>
            <pc:docMk/>
            <pc:sldMk cId="3868936473" sldId="261"/>
            <ac:spMk id="10" creationId="{7AAC67C3-831B-4AB1-A259-DFB839CAFAFC}"/>
          </ac:spMkLst>
        </pc:spChg>
        <pc:spChg chg="add">
          <ac:chgData name="NAGA PRANEETH MADASU" userId="S::221810302033@gitam.in::4b214a85-4e08-4e4e-9068-f69ca7106449" providerId="AD" clId="Web-{8AC06A2D-46D2-4F8C-96D2-EE63660BEB4C}" dt="2021-10-01T02:45:37.503" v="369"/>
          <ac:spMkLst>
            <pc:docMk/>
            <pc:sldMk cId="3868936473" sldId="261"/>
            <ac:spMk id="15" creationId="{C8DD82D3-D002-45B0-B16A-82B3DA4EFDDB}"/>
          </ac:spMkLst>
        </pc:spChg>
        <pc:cxnChg chg="add">
          <ac:chgData name="NAGA PRANEETH MADASU" userId="S::221810302033@gitam.in::4b214a85-4e08-4e4e-9068-f69ca7106449" providerId="AD" clId="Web-{8AC06A2D-46D2-4F8C-96D2-EE63660BEB4C}" dt="2021-10-01T02:45:37.503" v="369"/>
          <ac:cxnSpMkLst>
            <pc:docMk/>
            <pc:sldMk cId="3868936473" sldId="261"/>
            <ac:cxnSpMk id="17" creationId="{9F09C252-16FE-4557-AD6D-BB5CA773496C}"/>
          </ac:cxnSpMkLst>
        </pc:cxnChg>
      </pc:sldChg>
      <pc:sldChg chg="addSp delSp modSp new mod setBg setClrOvrMap">
        <pc:chgData name="NAGA PRANEETH MADASU" userId="S::221810302033@gitam.in::4b214a85-4e08-4e4e-9068-f69ca7106449" providerId="AD" clId="Web-{8AC06A2D-46D2-4F8C-96D2-EE63660BEB4C}" dt="2021-10-01T02:45:34.300" v="368"/>
        <pc:sldMkLst>
          <pc:docMk/>
          <pc:sldMk cId="1296406199" sldId="262"/>
        </pc:sldMkLst>
        <pc:spChg chg="mod">
          <ac:chgData name="NAGA PRANEETH MADASU" userId="S::221810302033@gitam.in::4b214a85-4e08-4e4e-9068-f69ca7106449" providerId="AD" clId="Web-{8AC06A2D-46D2-4F8C-96D2-EE63660BEB4C}" dt="2021-10-01T02:45:34.300" v="368"/>
          <ac:spMkLst>
            <pc:docMk/>
            <pc:sldMk cId="1296406199" sldId="262"/>
            <ac:spMk id="2" creationId="{7B690927-659C-4B0E-BC59-3D55E90681E9}"/>
          </ac:spMkLst>
        </pc:spChg>
        <pc:spChg chg="mod">
          <ac:chgData name="NAGA PRANEETH MADASU" userId="S::221810302033@gitam.in::4b214a85-4e08-4e4e-9068-f69ca7106449" providerId="AD" clId="Web-{8AC06A2D-46D2-4F8C-96D2-EE63660BEB4C}" dt="2021-10-01T02:45:34.300" v="368"/>
          <ac:spMkLst>
            <pc:docMk/>
            <pc:sldMk cId="1296406199" sldId="262"/>
            <ac:spMk id="3" creationId="{BF1DFF9E-4F63-41BB-A6C6-8A7234486A67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45:34.300" v="368"/>
          <ac:spMkLst>
            <pc:docMk/>
            <pc:sldMk cId="1296406199" sldId="262"/>
            <ac:spMk id="8" creationId="{3741B58E-3B65-4A01-A276-975AB2CF8A08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45:34.300" v="368"/>
          <ac:spMkLst>
            <pc:docMk/>
            <pc:sldMk cId="1296406199" sldId="262"/>
            <ac:spMk id="10" creationId="{7AAC67C3-831B-4AB1-A259-DFB839CAFAFC}"/>
          </ac:spMkLst>
        </pc:spChg>
        <pc:spChg chg="add">
          <ac:chgData name="NAGA PRANEETH MADASU" userId="S::221810302033@gitam.in::4b214a85-4e08-4e4e-9068-f69ca7106449" providerId="AD" clId="Web-{8AC06A2D-46D2-4F8C-96D2-EE63660BEB4C}" dt="2021-10-01T02:45:34.300" v="368"/>
          <ac:spMkLst>
            <pc:docMk/>
            <pc:sldMk cId="1296406199" sldId="262"/>
            <ac:spMk id="15" creationId="{C8DD82D3-D002-45B0-B16A-82B3DA4EFDDB}"/>
          </ac:spMkLst>
        </pc:spChg>
        <pc:cxnChg chg="add">
          <ac:chgData name="NAGA PRANEETH MADASU" userId="S::221810302033@gitam.in::4b214a85-4e08-4e4e-9068-f69ca7106449" providerId="AD" clId="Web-{8AC06A2D-46D2-4F8C-96D2-EE63660BEB4C}" dt="2021-10-01T02:45:34.300" v="368"/>
          <ac:cxnSpMkLst>
            <pc:docMk/>
            <pc:sldMk cId="1296406199" sldId="262"/>
            <ac:cxnSpMk id="17" creationId="{9F09C252-16FE-4557-AD6D-BB5CA773496C}"/>
          </ac:cxnSpMkLst>
        </pc:cxnChg>
      </pc:sldChg>
      <pc:sldChg chg="addSp delSp modSp new mod setBg setClrOvrMap">
        <pc:chgData name="NAGA PRANEETH MADASU" userId="S::221810302033@gitam.in::4b214a85-4e08-4e4e-9068-f69ca7106449" providerId="AD" clId="Web-{8AC06A2D-46D2-4F8C-96D2-EE63660BEB4C}" dt="2021-10-01T02:45:30.846" v="367"/>
        <pc:sldMkLst>
          <pc:docMk/>
          <pc:sldMk cId="3897667333" sldId="263"/>
        </pc:sldMkLst>
        <pc:spChg chg="mod">
          <ac:chgData name="NAGA PRANEETH MADASU" userId="S::221810302033@gitam.in::4b214a85-4e08-4e4e-9068-f69ca7106449" providerId="AD" clId="Web-{8AC06A2D-46D2-4F8C-96D2-EE63660BEB4C}" dt="2021-10-01T02:45:30.846" v="367"/>
          <ac:spMkLst>
            <pc:docMk/>
            <pc:sldMk cId="3897667333" sldId="263"/>
            <ac:spMk id="2" creationId="{BAA0C72E-32B8-470F-B787-0CD7E7BA93EA}"/>
          </ac:spMkLst>
        </pc:spChg>
        <pc:spChg chg="mod">
          <ac:chgData name="NAGA PRANEETH MADASU" userId="S::221810302033@gitam.in::4b214a85-4e08-4e4e-9068-f69ca7106449" providerId="AD" clId="Web-{8AC06A2D-46D2-4F8C-96D2-EE63660BEB4C}" dt="2021-10-01T02:45:30.846" v="367"/>
          <ac:spMkLst>
            <pc:docMk/>
            <pc:sldMk cId="3897667333" sldId="263"/>
            <ac:spMk id="3" creationId="{DBB1A895-DDA4-4789-9329-20A7832F7609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45:30.846" v="367"/>
          <ac:spMkLst>
            <pc:docMk/>
            <pc:sldMk cId="3897667333" sldId="263"/>
            <ac:spMk id="8" creationId="{3741B58E-3B65-4A01-A276-975AB2CF8A08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45:30.846" v="367"/>
          <ac:spMkLst>
            <pc:docMk/>
            <pc:sldMk cId="3897667333" sldId="263"/>
            <ac:spMk id="10" creationId="{7AAC67C3-831B-4AB1-A259-DFB839CAFAFC}"/>
          </ac:spMkLst>
        </pc:spChg>
        <pc:spChg chg="add">
          <ac:chgData name="NAGA PRANEETH MADASU" userId="S::221810302033@gitam.in::4b214a85-4e08-4e4e-9068-f69ca7106449" providerId="AD" clId="Web-{8AC06A2D-46D2-4F8C-96D2-EE63660BEB4C}" dt="2021-10-01T02:45:30.846" v="367"/>
          <ac:spMkLst>
            <pc:docMk/>
            <pc:sldMk cId="3897667333" sldId="263"/>
            <ac:spMk id="15" creationId="{C8DD82D3-D002-45B0-B16A-82B3DA4EFDDB}"/>
          </ac:spMkLst>
        </pc:spChg>
        <pc:cxnChg chg="add">
          <ac:chgData name="NAGA PRANEETH MADASU" userId="S::221810302033@gitam.in::4b214a85-4e08-4e4e-9068-f69ca7106449" providerId="AD" clId="Web-{8AC06A2D-46D2-4F8C-96D2-EE63660BEB4C}" dt="2021-10-01T02:45:30.846" v="367"/>
          <ac:cxnSpMkLst>
            <pc:docMk/>
            <pc:sldMk cId="3897667333" sldId="263"/>
            <ac:cxnSpMk id="17" creationId="{9F09C252-16FE-4557-AD6D-BB5CA773496C}"/>
          </ac:cxnSpMkLst>
        </pc:cxnChg>
      </pc:sldChg>
      <pc:sldChg chg="addSp delSp modSp new mod setBg setClrOvrMap">
        <pc:chgData name="NAGA PRANEETH MADASU" userId="S::221810302033@gitam.in::4b214a85-4e08-4e4e-9068-f69ca7106449" providerId="AD" clId="Web-{8AC06A2D-46D2-4F8C-96D2-EE63660BEB4C}" dt="2021-10-01T02:45:24.689" v="366"/>
        <pc:sldMkLst>
          <pc:docMk/>
          <pc:sldMk cId="1229348332" sldId="264"/>
        </pc:sldMkLst>
        <pc:spChg chg="mod">
          <ac:chgData name="NAGA PRANEETH MADASU" userId="S::221810302033@gitam.in::4b214a85-4e08-4e4e-9068-f69ca7106449" providerId="AD" clId="Web-{8AC06A2D-46D2-4F8C-96D2-EE63660BEB4C}" dt="2021-10-01T02:45:24.689" v="366"/>
          <ac:spMkLst>
            <pc:docMk/>
            <pc:sldMk cId="1229348332" sldId="264"/>
            <ac:spMk id="2" creationId="{913FC227-B749-4CC0-8298-4D93EF5AA8BE}"/>
          </ac:spMkLst>
        </pc:spChg>
        <pc:spChg chg="mod">
          <ac:chgData name="NAGA PRANEETH MADASU" userId="S::221810302033@gitam.in::4b214a85-4e08-4e4e-9068-f69ca7106449" providerId="AD" clId="Web-{8AC06A2D-46D2-4F8C-96D2-EE63660BEB4C}" dt="2021-10-01T02:45:24.689" v="366"/>
          <ac:spMkLst>
            <pc:docMk/>
            <pc:sldMk cId="1229348332" sldId="264"/>
            <ac:spMk id="3" creationId="{58A8E04C-35DE-4005-9620-68DFD5022779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45:24.689" v="366"/>
          <ac:spMkLst>
            <pc:docMk/>
            <pc:sldMk cId="1229348332" sldId="264"/>
            <ac:spMk id="8" creationId="{3741B58E-3B65-4A01-A276-975AB2CF8A08}"/>
          </ac:spMkLst>
        </pc:spChg>
        <pc:spChg chg="add del">
          <ac:chgData name="NAGA PRANEETH MADASU" userId="S::221810302033@gitam.in::4b214a85-4e08-4e4e-9068-f69ca7106449" providerId="AD" clId="Web-{8AC06A2D-46D2-4F8C-96D2-EE63660BEB4C}" dt="2021-10-01T02:45:24.689" v="366"/>
          <ac:spMkLst>
            <pc:docMk/>
            <pc:sldMk cId="1229348332" sldId="264"/>
            <ac:spMk id="10" creationId="{7AAC67C3-831B-4AB1-A259-DFB839CAFAFC}"/>
          </ac:spMkLst>
        </pc:spChg>
        <pc:spChg chg="add">
          <ac:chgData name="NAGA PRANEETH MADASU" userId="S::221810302033@gitam.in::4b214a85-4e08-4e4e-9068-f69ca7106449" providerId="AD" clId="Web-{8AC06A2D-46D2-4F8C-96D2-EE63660BEB4C}" dt="2021-10-01T02:45:24.689" v="366"/>
          <ac:spMkLst>
            <pc:docMk/>
            <pc:sldMk cId="1229348332" sldId="264"/>
            <ac:spMk id="15" creationId="{C8DD82D3-D002-45B0-B16A-82B3DA4EFDDB}"/>
          </ac:spMkLst>
        </pc:spChg>
        <pc:cxnChg chg="add">
          <ac:chgData name="NAGA PRANEETH MADASU" userId="S::221810302033@gitam.in::4b214a85-4e08-4e4e-9068-f69ca7106449" providerId="AD" clId="Web-{8AC06A2D-46D2-4F8C-96D2-EE63660BEB4C}" dt="2021-10-01T02:45:24.689" v="366"/>
          <ac:cxnSpMkLst>
            <pc:docMk/>
            <pc:sldMk cId="1229348332" sldId="264"/>
            <ac:cxnSpMk id="17" creationId="{9F09C252-16FE-4557-AD6D-BB5CA773496C}"/>
          </ac:cxnSpMkLst>
        </pc:cxnChg>
      </pc:sldChg>
      <pc:sldChg chg="addSp delSp modSp new mod ord setBg setClrOvrMap">
        <pc:chgData name="NAGA PRANEETH MADASU" userId="S::221810302033@gitam.in::4b214a85-4e08-4e4e-9068-f69ca7106449" providerId="AD" clId="Web-{8AC06A2D-46D2-4F8C-96D2-EE63660BEB4C}" dt="2021-10-01T02:47:32.948" v="383"/>
        <pc:sldMkLst>
          <pc:docMk/>
          <pc:sldMk cId="2066218561" sldId="265"/>
        </pc:sldMkLst>
        <pc:spChg chg="mod">
          <ac:chgData name="NAGA PRANEETH MADASU" userId="S::221810302033@gitam.in::4b214a85-4e08-4e4e-9068-f69ca7106449" providerId="AD" clId="Web-{8AC06A2D-46D2-4F8C-96D2-EE63660BEB4C}" dt="2021-10-01T02:47:05.415" v="382" actId="20577"/>
          <ac:spMkLst>
            <pc:docMk/>
            <pc:sldMk cId="2066218561" sldId="265"/>
            <ac:spMk id="2" creationId="{B73832B0-ED9F-4372-AEE1-6BE052F831AF}"/>
          </ac:spMkLst>
        </pc:spChg>
        <pc:spChg chg="del">
          <ac:chgData name="NAGA PRANEETH MADASU" userId="S::221810302033@gitam.in::4b214a85-4e08-4e4e-9068-f69ca7106449" providerId="AD" clId="Web-{8AC06A2D-46D2-4F8C-96D2-EE63660BEB4C}" dt="2021-10-01T02:46:28.741" v="373"/>
          <ac:spMkLst>
            <pc:docMk/>
            <pc:sldMk cId="2066218561" sldId="265"/>
            <ac:spMk id="3" creationId="{1D14942A-964B-480C-BE1D-05E7C7D6C03D}"/>
          </ac:spMkLst>
        </pc:spChg>
        <pc:spChg chg="add">
          <ac:chgData name="NAGA PRANEETH MADASU" userId="S::221810302033@gitam.in::4b214a85-4e08-4e4e-9068-f69ca7106449" providerId="AD" clId="Web-{8AC06A2D-46D2-4F8C-96D2-EE63660BEB4C}" dt="2021-10-01T02:46:28.741" v="373"/>
          <ac:spMkLst>
            <pc:docMk/>
            <pc:sldMk cId="2066218561" sldId="265"/>
            <ac:spMk id="8" creationId="{39E3965E-AC41-4711-9D10-E25ABB132D86}"/>
          </ac:spMkLst>
        </pc:spChg>
        <pc:spChg chg="add">
          <ac:chgData name="NAGA PRANEETH MADASU" userId="S::221810302033@gitam.in::4b214a85-4e08-4e4e-9068-f69ca7106449" providerId="AD" clId="Web-{8AC06A2D-46D2-4F8C-96D2-EE63660BEB4C}" dt="2021-10-01T02:46:28.741" v="373"/>
          <ac:spMkLst>
            <pc:docMk/>
            <pc:sldMk cId="2066218561" sldId="265"/>
            <ac:spMk id="12" creationId="{8C6E698C-8155-4B8B-BDC9-B7299772B509}"/>
          </ac:spMkLst>
        </pc:spChg>
        <pc:spChg chg="add">
          <ac:chgData name="NAGA PRANEETH MADASU" userId="S::221810302033@gitam.in::4b214a85-4e08-4e4e-9068-f69ca7106449" providerId="AD" clId="Web-{8AC06A2D-46D2-4F8C-96D2-EE63660BEB4C}" dt="2021-10-01T02:46:28.741" v="373"/>
          <ac:spMkLst>
            <pc:docMk/>
            <pc:sldMk cId="2066218561" sldId="265"/>
            <ac:spMk id="16" creationId="{B624C8D3-B9AD-4F4F-8554-4EAF3724DBCE}"/>
          </ac:spMkLst>
        </pc:spChg>
        <pc:cxnChg chg="add">
          <ac:chgData name="NAGA PRANEETH MADASU" userId="S::221810302033@gitam.in::4b214a85-4e08-4e4e-9068-f69ca7106449" providerId="AD" clId="Web-{8AC06A2D-46D2-4F8C-96D2-EE63660BEB4C}" dt="2021-10-01T02:46:28.741" v="373"/>
          <ac:cxnSpMkLst>
            <pc:docMk/>
            <pc:sldMk cId="2066218561" sldId="265"/>
            <ac:cxnSpMk id="10" creationId="{1F5DC8C3-BA5F-4EED-BB9A-A14272BD82A1}"/>
          </ac:cxnSpMkLst>
        </pc:cxnChg>
        <pc:cxnChg chg="add">
          <ac:chgData name="NAGA PRANEETH MADASU" userId="S::221810302033@gitam.in::4b214a85-4e08-4e4e-9068-f69ca7106449" providerId="AD" clId="Web-{8AC06A2D-46D2-4F8C-96D2-EE63660BEB4C}" dt="2021-10-01T02:46:28.741" v="373"/>
          <ac:cxnSpMkLst>
            <pc:docMk/>
            <pc:sldMk cId="2066218561" sldId="265"/>
            <ac:cxnSpMk id="14" creationId="{09525C9A-1972-4836-BA7A-706C946EF4DA}"/>
          </ac:cxnSpMkLst>
        </pc:cxnChg>
      </pc:sldChg>
      <pc:sldChg chg="modSp add replId">
        <pc:chgData name="NAGA PRANEETH MADASU" userId="S::221810302033@gitam.in::4b214a85-4e08-4e4e-9068-f69ca7106449" providerId="AD" clId="Web-{8AC06A2D-46D2-4F8C-96D2-EE63660BEB4C}" dt="2021-10-01T02:50:01.583" v="389" actId="20577"/>
        <pc:sldMkLst>
          <pc:docMk/>
          <pc:sldMk cId="1278736355" sldId="266"/>
        </pc:sldMkLst>
        <pc:graphicFrameChg chg="modGraphic">
          <ac:chgData name="NAGA PRANEETH MADASU" userId="S::221810302033@gitam.in::4b214a85-4e08-4e4e-9068-f69ca7106449" providerId="AD" clId="Web-{8AC06A2D-46D2-4F8C-96D2-EE63660BEB4C}" dt="2021-10-01T02:50:01.583" v="389" actId="20577"/>
          <ac:graphicFrameMkLst>
            <pc:docMk/>
            <pc:sldMk cId="1278736355" sldId="266"/>
            <ac:graphicFrameMk id="21" creationId="{5FA746E5-503E-42B7-A426-F3D933E7591F}"/>
          </ac:graphicFrameMkLst>
        </pc:graphicFrameChg>
      </pc:sldChg>
      <pc:sldChg chg="modSp add replId">
        <pc:chgData name="NAGA PRANEETH MADASU" userId="S::221810302033@gitam.in::4b214a85-4e08-4e4e-9068-f69ca7106449" providerId="AD" clId="Web-{8AC06A2D-46D2-4F8C-96D2-EE63660BEB4C}" dt="2021-10-01T03:22:39.897" v="524" actId="20577"/>
        <pc:sldMkLst>
          <pc:docMk/>
          <pc:sldMk cId="2356125119" sldId="267"/>
        </pc:sldMkLst>
        <pc:spChg chg="mod">
          <ac:chgData name="NAGA PRANEETH MADASU" userId="S::221810302033@gitam.in::4b214a85-4e08-4e4e-9068-f69ca7106449" providerId="AD" clId="Web-{8AC06A2D-46D2-4F8C-96D2-EE63660BEB4C}" dt="2021-10-01T03:15:33.096" v="399" actId="20577"/>
          <ac:spMkLst>
            <pc:docMk/>
            <pc:sldMk cId="2356125119" sldId="267"/>
            <ac:spMk id="2" creationId="{913FC227-B749-4CC0-8298-4D93EF5AA8BE}"/>
          </ac:spMkLst>
        </pc:spChg>
        <pc:spChg chg="mod">
          <ac:chgData name="NAGA PRANEETH MADASU" userId="S::221810302033@gitam.in::4b214a85-4e08-4e4e-9068-f69ca7106449" providerId="AD" clId="Web-{8AC06A2D-46D2-4F8C-96D2-EE63660BEB4C}" dt="2021-10-01T03:22:39.897" v="524" actId="20577"/>
          <ac:spMkLst>
            <pc:docMk/>
            <pc:sldMk cId="2356125119" sldId="267"/>
            <ac:spMk id="3" creationId="{58A8E04C-35DE-4005-9620-68DFD5022779}"/>
          </ac:spMkLst>
        </pc:spChg>
      </pc:sldChg>
      <pc:sldMasterChg chg="add del addSldLayout delSldLayout">
        <pc:chgData name="NAGA PRANEETH MADASU" userId="S::221810302033@gitam.in::4b214a85-4e08-4e4e-9068-f69ca7106449" providerId="AD" clId="Web-{8AC06A2D-46D2-4F8C-96D2-EE63660BEB4C}" dt="2021-10-01T02:01:39.624" v="35"/>
        <pc:sldMasterMkLst>
          <pc:docMk/>
          <pc:sldMasterMk cId="0" sldId="2147483648"/>
        </pc:sldMasterMkLst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68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69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0" sldId="2147483648"/>
            <pc:sldLayoutMk cId="0" sldId="2147483670"/>
          </pc:sldLayoutMkLst>
        </pc:sldLayoutChg>
      </pc:sldMasterChg>
      <pc:sldMasterChg chg="add del replId addSldLayout delSldLayout">
        <pc:chgData name="NAGA PRANEETH MADASU" userId="S::221810302033@gitam.in::4b214a85-4e08-4e4e-9068-f69ca7106449" providerId="AD" clId="Web-{8AC06A2D-46D2-4F8C-96D2-EE63660BEB4C}" dt="2021-10-01T02:01:23.420" v="26"/>
        <pc:sldMasterMkLst>
          <pc:docMk/>
          <pc:sldMasterMk cId="1883321315" sldId="2147483671"/>
        </pc:sldMasterMkLst>
        <pc:sldLayoutChg chg="add del">
          <pc:chgData name="NAGA PRANEETH MADASU" userId="S::221810302033@gitam.in::4b214a85-4e08-4e4e-9068-f69ca7106449" providerId="AD" clId="Web-{8AC06A2D-46D2-4F8C-96D2-EE63660BEB4C}" dt="2021-10-01T02:01:23.420" v="26"/>
          <pc:sldLayoutMkLst>
            <pc:docMk/>
            <pc:sldMasterMk cId="1883321315" sldId="2147483671"/>
            <pc:sldLayoutMk cId="1712457444" sldId="2147483657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23.420" v="26"/>
          <pc:sldLayoutMkLst>
            <pc:docMk/>
            <pc:sldMasterMk cId="1883321315" sldId="2147483671"/>
            <pc:sldLayoutMk cId="1281508874" sldId="2147483660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1:23.420" v="26"/>
          <pc:sldLayoutMkLst>
            <pc:docMk/>
            <pc:sldMasterMk cId="1883321315" sldId="2147483671"/>
            <pc:sldLayoutMk cId="396549962" sldId="2147483672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1:23.420" v="26"/>
          <pc:sldLayoutMkLst>
            <pc:docMk/>
            <pc:sldMasterMk cId="1883321315" sldId="2147483671"/>
            <pc:sldLayoutMk cId="2383903253" sldId="2147483673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1:23.420" v="26"/>
          <pc:sldLayoutMkLst>
            <pc:docMk/>
            <pc:sldMasterMk cId="1883321315" sldId="2147483671"/>
            <pc:sldLayoutMk cId="2976868460" sldId="2147483674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1:23.420" v="26"/>
          <pc:sldLayoutMkLst>
            <pc:docMk/>
            <pc:sldMasterMk cId="1883321315" sldId="2147483671"/>
            <pc:sldLayoutMk cId="1330706137" sldId="2147483675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1:23.420" v="26"/>
          <pc:sldLayoutMkLst>
            <pc:docMk/>
            <pc:sldMasterMk cId="1883321315" sldId="2147483671"/>
            <pc:sldLayoutMk cId="2153096614" sldId="2147483676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1:23.420" v="26"/>
          <pc:sldLayoutMkLst>
            <pc:docMk/>
            <pc:sldMasterMk cId="1883321315" sldId="2147483671"/>
            <pc:sldLayoutMk cId="51126156" sldId="2147483677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1:23.420" v="26"/>
          <pc:sldLayoutMkLst>
            <pc:docMk/>
            <pc:sldMasterMk cId="1883321315" sldId="2147483671"/>
            <pc:sldLayoutMk cId="2133528459" sldId="2147483678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1:23.420" v="26"/>
          <pc:sldLayoutMkLst>
            <pc:docMk/>
            <pc:sldMasterMk cId="1883321315" sldId="2147483671"/>
            <pc:sldLayoutMk cId="156089678" sldId="2147483679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1:23.420" v="26"/>
          <pc:sldLayoutMkLst>
            <pc:docMk/>
            <pc:sldMasterMk cId="1883321315" sldId="2147483671"/>
            <pc:sldLayoutMk cId="3385940565" sldId="2147483680"/>
          </pc:sldLayoutMkLst>
        </pc:sldLayoutChg>
      </pc:sldMasterChg>
      <pc:sldMasterChg chg="add del addSldLayout delSldLayout">
        <pc:chgData name="NAGA PRANEETH MADASU" userId="S::221810302033@gitam.in::4b214a85-4e08-4e4e-9068-f69ca7106449" providerId="AD" clId="Web-{8AC06A2D-46D2-4F8C-96D2-EE63660BEB4C}" dt="2021-10-01T02:00:32.088" v="20"/>
        <pc:sldMasterMkLst>
          <pc:docMk/>
          <pc:sldMasterMk cId="1044932880" sldId="2147483674"/>
        </pc:sldMasterMkLst>
        <pc:sldLayoutChg chg="add del">
          <pc:chgData name="NAGA PRANEETH MADASU" userId="S::221810302033@gitam.in::4b214a85-4e08-4e4e-9068-f69ca7106449" providerId="AD" clId="Web-{8AC06A2D-46D2-4F8C-96D2-EE63660BEB4C}" dt="2021-10-01T02:00:32.088" v="20"/>
          <pc:sldLayoutMkLst>
            <pc:docMk/>
            <pc:sldMasterMk cId="1044932880" sldId="2147483674"/>
            <pc:sldLayoutMk cId="3685650559" sldId="2147483663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0:32.088" v="20"/>
          <pc:sldLayoutMkLst>
            <pc:docMk/>
            <pc:sldMasterMk cId="1044932880" sldId="2147483674"/>
            <pc:sldLayoutMk cId="1831055691" sldId="2147483665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0:32.088" v="20"/>
          <pc:sldLayoutMkLst>
            <pc:docMk/>
            <pc:sldMasterMk cId="1044932880" sldId="2147483674"/>
            <pc:sldLayoutMk cId="2184503211" sldId="2147483666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0:32.088" v="20"/>
          <pc:sldLayoutMkLst>
            <pc:docMk/>
            <pc:sldMasterMk cId="1044932880" sldId="2147483674"/>
            <pc:sldLayoutMk cId="3965575084" sldId="2147483671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0:32.088" v="20"/>
          <pc:sldLayoutMkLst>
            <pc:docMk/>
            <pc:sldMasterMk cId="1044932880" sldId="2147483674"/>
            <pc:sldLayoutMk cId="1834160411" sldId="2147483672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0:32.088" v="20"/>
          <pc:sldLayoutMkLst>
            <pc:docMk/>
            <pc:sldMasterMk cId="1044932880" sldId="2147483674"/>
            <pc:sldLayoutMk cId="3471864147" sldId="2147483673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0:32.088" v="20"/>
          <pc:sldLayoutMkLst>
            <pc:docMk/>
            <pc:sldMasterMk cId="1044932880" sldId="2147483674"/>
            <pc:sldLayoutMk cId="2538117561" sldId="2147483675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0:32.088" v="20"/>
          <pc:sldLayoutMkLst>
            <pc:docMk/>
            <pc:sldMasterMk cId="1044932880" sldId="2147483674"/>
            <pc:sldLayoutMk cId="3308342057" sldId="2147483676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0:32.088" v="20"/>
          <pc:sldLayoutMkLst>
            <pc:docMk/>
            <pc:sldMasterMk cId="1044932880" sldId="2147483674"/>
            <pc:sldLayoutMk cId="1792067611" sldId="2147483677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0:32.088" v="20"/>
          <pc:sldLayoutMkLst>
            <pc:docMk/>
            <pc:sldMasterMk cId="1044932880" sldId="2147483674"/>
            <pc:sldLayoutMk cId="3757184072" sldId="2147483678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0:32.088" v="20"/>
          <pc:sldLayoutMkLst>
            <pc:docMk/>
            <pc:sldMasterMk cId="1044932880" sldId="2147483674"/>
            <pc:sldLayoutMk cId="675411355" sldId="2147483679"/>
          </pc:sldLayoutMkLst>
        </pc:sldLayoutChg>
        <pc:sldLayoutChg chg="add del replId">
          <pc:chgData name="NAGA PRANEETH MADASU" userId="S::221810302033@gitam.in::4b214a85-4e08-4e4e-9068-f69ca7106449" providerId="AD" clId="Web-{8AC06A2D-46D2-4F8C-96D2-EE63660BEB4C}" dt="2021-10-01T02:00:32.088" v="20"/>
          <pc:sldLayoutMkLst>
            <pc:docMk/>
            <pc:sldMasterMk cId="1044932880" sldId="2147483674"/>
            <pc:sldLayoutMk cId="600784827" sldId="2147483680"/>
          </pc:sldLayoutMkLst>
        </pc:sldLayoutChg>
      </pc:sldMasterChg>
      <pc:sldMasterChg chg="add del addSldLayout delSldLayout">
        <pc:chgData name="NAGA PRANEETH MADASU" userId="S::221810302033@gitam.in::4b214a85-4e08-4e4e-9068-f69ca7106449" providerId="AD" clId="Web-{8AC06A2D-46D2-4F8C-96D2-EE63660BEB4C}" dt="2021-10-01T02:01:39.624" v="35"/>
        <pc:sldMasterMkLst>
          <pc:docMk/>
          <pc:sldMasterMk cId="1307463759" sldId="2147483687"/>
        </pc:sldMasterMkLst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1307463759" sldId="2147483687"/>
            <pc:sldLayoutMk cId="1521599926" sldId="2147483676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1307463759" sldId="2147483687"/>
            <pc:sldLayoutMk cId="3550776935" sldId="2147483677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1307463759" sldId="2147483687"/>
            <pc:sldLayoutMk cId="2899683093" sldId="2147483678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1307463759" sldId="2147483687"/>
            <pc:sldLayoutMk cId="670519602" sldId="2147483679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1307463759" sldId="2147483687"/>
            <pc:sldLayoutMk cId="2496308220" sldId="2147483680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1307463759" sldId="2147483687"/>
            <pc:sldLayoutMk cId="3344633721" sldId="2147483681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1307463759" sldId="2147483687"/>
            <pc:sldLayoutMk cId="3694933258" sldId="2147483682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1307463759" sldId="2147483687"/>
            <pc:sldLayoutMk cId="189424389" sldId="2147483683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1307463759" sldId="2147483687"/>
            <pc:sldLayoutMk cId="1522680620" sldId="2147483684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1307463759" sldId="2147483687"/>
            <pc:sldLayoutMk cId="1476265031" sldId="2147483685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624" v="35"/>
          <pc:sldLayoutMkLst>
            <pc:docMk/>
            <pc:sldMasterMk cId="1307463759" sldId="2147483687"/>
            <pc:sldLayoutMk cId="375827069" sldId="2147483686"/>
          </pc:sldLayoutMkLst>
        </pc:sldLayoutChg>
      </pc:sldMasterChg>
      <pc:sldMasterChg chg="add del addSldLayout delSldLayout">
        <pc:chgData name="NAGA PRANEETH MADASU" userId="S::221810302033@gitam.in::4b214a85-4e08-4e4e-9068-f69ca7106449" providerId="AD" clId="Web-{8AC06A2D-46D2-4F8C-96D2-EE63660BEB4C}" dt="2021-10-01T02:01:29.467" v="32"/>
        <pc:sldMasterMkLst>
          <pc:docMk/>
          <pc:sldMasterMk cId="444474552" sldId="2147483700"/>
        </pc:sldMasterMkLst>
        <pc:sldLayoutChg chg="add del">
          <pc:chgData name="NAGA PRANEETH MADASU" userId="S::221810302033@gitam.in::4b214a85-4e08-4e4e-9068-f69ca7106449" providerId="AD" clId="Web-{8AC06A2D-46D2-4F8C-96D2-EE63660BEB4C}" dt="2021-10-01T02:01:29.467" v="32"/>
          <pc:sldLayoutMkLst>
            <pc:docMk/>
            <pc:sldMasterMk cId="444474552" sldId="2147483700"/>
            <pc:sldLayoutMk cId="1720475606" sldId="2147483689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29.467" v="32"/>
          <pc:sldLayoutMkLst>
            <pc:docMk/>
            <pc:sldMasterMk cId="444474552" sldId="2147483700"/>
            <pc:sldLayoutMk cId="3357436826" sldId="2147483690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29.467" v="32"/>
          <pc:sldLayoutMkLst>
            <pc:docMk/>
            <pc:sldMasterMk cId="444474552" sldId="2147483700"/>
            <pc:sldLayoutMk cId="2981239418" sldId="2147483691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29.467" v="32"/>
          <pc:sldLayoutMkLst>
            <pc:docMk/>
            <pc:sldMasterMk cId="444474552" sldId="2147483700"/>
            <pc:sldLayoutMk cId="2323210429" sldId="2147483692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29.467" v="32"/>
          <pc:sldLayoutMkLst>
            <pc:docMk/>
            <pc:sldMasterMk cId="444474552" sldId="2147483700"/>
            <pc:sldLayoutMk cId="3527275225" sldId="2147483693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29.467" v="32"/>
          <pc:sldLayoutMkLst>
            <pc:docMk/>
            <pc:sldMasterMk cId="444474552" sldId="2147483700"/>
            <pc:sldLayoutMk cId="1835200833" sldId="2147483694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29.467" v="32"/>
          <pc:sldLayoutMkLst>
            <pc:docMk/>
            <pc:sldMasterMk cId="444474552" sldId="2147483700"/>
            <pc:sldLayoutMk cId="2835139958" sldId="2147483695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29.467" v="32"/>
          <pc:sldLayoutMkLst>
            <pc:docMk/>
            <pc:sldMasterMk cId="444474552" sldId="2147483700"/>
            <pc:sldLayoutMk cId="3593120465" sldId="2147483696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29.467" v="32"/>
          <pc:sldLayoutMkLst>
            <pc:docMk/>
            <pc:sldMasterMk cId="444474552" sldId="2147483700"/>
            <pc:sldLayoutMk cId="477818389" sldId="2147483697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29.467" v="32"/>
          <pc:sldLayoutMkLst>
            <pc:docMk/>
            <pc:sldMasterMk cId="444474552" sldId="2147483700"/>
            <pc:sldLayoutMk cId="2386996858" sldId="2147483698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29.467" v="32"/>
          <pc:sldLayoutMkLst>
            <pc:docMk/>
            <pc:sldMasterMk cId="444474552" sldId="2147483700"/>
            <pc:sldLayoutMk cId="355675225" sldId="2147483699"/>
          </pc:sldLayoutMkLst>
        </pc:sldLayoutChg>
      </pc:sldMasterChg>
      <pc:sldMasterChg chg="add del addSldLayout delSldLayout">
        <pc:chgData name="NAGA PRANEETH MADASU" userId="S::221810302033@gitam.in::4b214a85-4e08-4e4e-9068-f69ca7106449" providerId="AD" clId="Web-{8AC06A2D-46D2-4F8C-96D2-EE63660BEB4C}" dt="2021-10-01T02:01:39.561" v="34"/>
        <pc:sldMasterMkLst>
          <pc:docMk/>
          <pc:sldMasterMk cId="275084246" sldId="2147483713"/>
        </pc:sldMasterMkLst>
        <pc:sldLayoutChg chg="add del">
          <pc:chgData name="NAGA PRANEETH MADASU" userId="S::221810302033@gitam.in::4b214a85-4e08-4e4e-9068-f69ca7106449" providerId="AD" clId="Web-{8AC06A2D-46D2-4F8C-96D2-EE63660BEB4C}" dt="2021-10-01T02:01:39.561" v="34"/>
          <pc:sldLayoutMkLst>
            <pc:docMk/>
            <pc:sldMasterMk cId="275084246" sldId="2147483713"/>
            <pc:sldLayoutMk cId="1807218934" sldId="2147483702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561" v="34"/>
          <pc:sldLayoutMkLst>
            <pc:docMk/>
            <pc:sldMasterMk cId="275084246" sldId="2147483713"/>
            <pc:sldLayoutMk cId="3664265223" sldId="2147483703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561" v="34"/>
          <pc:sldLayoutMkLst>
            <pc:docMk/>
            <pc:sldMasterMk cId="275084246" sldId="2147483713"/>
            <pc:sldLayoutMk cId="412753167" sldId="2147483704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561" v="34"/>
          <pc:sldLayoutMkLst>
            <pc:docMk/>
            <pc:sldMasterMk cId="275084246" sldId="2147483713"/>
            <pc:sldLayoutMk cId="3393947794" sldId="2147483705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561" v="34"/>
          <pc:sldLayoutMkLst>
            <pc:docMk/>
            <pc:sldMasterMk cId="275084246" sldId="2147483713"/>
            <pc:sldLayoutMk cId="2848941903" sldId="2147483706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561" v="34"/>
          <pc:sldLayoutMkLst>
            <pc:docMk/>
            <pc:sldMasterMk cId="275084246" sldId="2147483713"/>
            <pc:sldLayoutMk cId="3732252586" sldId="2147483707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561" v="34"/>
          <pc:sldLayoutMkLst>
            <pc:docMk/>
            <pc:sldMasterMk cId="275084246" sldId="2147483713"/>
            <pc:sldLayoutMk cId="3214216295" sldId="2147483708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561" v="34"/>
          <pc:sldLayoutMkLst>
            <pc:docMk/>
            <pc:sldMasterMk cId="275084246" sldId="2147483713"/>
            <pc:sldLayoutMk cId="224854239" sldId="2147483709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561" v="34"/>
          <pc:sldLayoutMkLst>
            <pc:docMk/>
            <pc:sldMasterMk cId="275084246" sldId="2147483713"/>
            <pc:sldLayoutMk cId="1846799350" sldId="2147483710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561" v="34"/>
          <pc:sldLayoutMkLst>
            <pc:docMk/>
            <pc:sldMasterMk cId="275084246" sldId="2147483713"/>
            <pc:sldLayoutMk cId="1701564797" sldId="2147483711"/>
          </pc:sldLayoutMkLst>
        </pc:sldLayoutChg>
        <pc:sldLayoutChg chg="add del">
          <pc:chgData name="NAGA PRANEETH MADASU" userId="S::221810302033@gitam.in::4b214a85-4e08-4e4e-9068-f69ca7106449" providerId="AD" clId="Web-{8AC06A2D-46D2-4F8C-96D2-EE63660BEB4C}" dt="2021-10-01T02:01:39.561" v="34"/>
          <pc:sldLayoutMkLst>
            <pc:docMk/>
            <pc:sldMasterMk cId="275084246" sldId="2147483713"/>
            <pc:sldLayoutMk cId="3772738725" sldId="214748371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184DA70-C731-4C70-880D-CCD4705E623C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669AF7-7BEB-44E4-9852-375E34362B5B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Pruthviraj</a:t>
            </a:r>
            <a:r>
              <a:rPr lang="en-IN" dirty="0" smtClean="0"/>
              <a:t> </a:t>
            </a:r>
            <a:r>
              <a:rPr lang="en-IN" dirty="0" err="1"/>
              <a:t>C</a:t>
            </a:r>
            <a:r>
              <a:rPr lang="en-IN" dirty="0" err="1" smtClean="0"/>
              <a:t>hintakindi</a:t>
            </a:r>
            <a:endParaRPr lang="en-IN" dirty="0" smtClean="0"/>
          </a:p>
          <a:p>
            <a:r>
              <a:rPr lang="en-IN" dirty="0" smtClean="0"/>
              <a:t>221810302013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46" y="2041237"/>
            <a:ext cx="8432800" cy="1828800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BIKE BUYER PREDICTION 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08819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Random Forest Classifier is an ensemble tree-based learning algorithm. The Random Forest Classifier is a set of decision trees from randomly selected subset of training set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 </a:t>
            </a:r>
            <a:r>
              <a:rPr lang="en-IN" dirty="0"/>
              <a:t>It aggregates the votes from different decision trees to decide the final class of the test object</a:t>
            </a:r>
            <a:r>
              <a:rPr lang="en-IN" dirty="0" smtClean="0"/>
              <a:t>.</a:t>
            </a:r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Random Forest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46" y="3497506"/>
            <a:ext cx="5076091" cy="28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Through this project, the prediction of bike buyers over evaluation is made up of a</a:t>
            </a:r>
            <a:br>
              <a:rPr lang="en-IN" dirty="0"/>
            </a:br>
            <a:r>
              <a:rPr lang="en-IN" dirty="0"/>
              <a:t>data science model that can be used to predict the sale of a bike based on the</a:t>
            </a:r>
            <a:br>
              <a:rPr lang="en-IN" dirty="0"/>
            </a:br>
            <a:r>
              <a:rPr lang="en-IN" dirty="0"/>
              <a:t>customer's data, all classification evaluation metrics are evaluated and this model can</a:t>
            </a:r>
            <a:br>
              <a:rPr lang="en-IN" dirty="0"/>
            </a:br>
            <a:r>
              <a:rPr lang="en-IN" dirty="0"/>
              <a:t>be used in any edge devices such as (e.g.: mobile application) as the customer / future</a:t>
            </a:r>
            <a:br>
              <a:rPr lang="en-IN" dirty="0"/>
            </a:br>
            <a:r>
              <a:rPr lang="en-IN" dirty="0"/>
              <a:t>prospectus is used.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5758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998" y="3024554"/>
            <a:ext cx="4923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Bodoni MT" pitchFamily="18" charset="0"/>
              </a:rPr>
              <a:t>THANK YOU</a:t>
            </a:r>
            <a:endParaRPr lang="en-IN" sz="6000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2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447800"/>
            <a:ext cx="7690338" cy="4572000"/>
          </a:xfrm>
        </p:spPr>
        <p:txBody>
          <a:bodyPr/>
          <a:lstStyle/>
          <a:p>
            <a:endParaRPr lang="en-IN" sz="3200" dirty="0" smtClean="0"/>
          </a:p>
          <a:p>
            <a:r>
              <a:rPr lang="en-IN" sz="3200" dirty="0" smtClean="0"/>
              <a:t>To </a:t>
            </a:r>
            <a:r>
              <a:rPr lang="en-IN" sz="3200" dirty="0"/>
              <a:t>predict the sale of a bike based on the customer’s data</a:t>
            </a:r>
            <a:r>
              <a:rPr lang="en-IN" sz="3200" dirty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24" y="3572383"/>
            <a:ext cx="5533292" cy="29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To get a better understanding and chalking out a plan of action for </a:t>
            </a:r>
            <a:r>
              <a:rPr lang="en-IN" sz="2800" dirty="0"/>
              <a:t>the</a:t>
            </a:r>
            <a:r>
              <a:rPr lang="en-IN" sz="3200" dirty="0"/>
              <a:t> approach taken</a:t>
            </a:r>
            <a:br>
              <a:rPr lang="en-IN" sz="3200" dirty="0"/>
            </a:br>
            <a:r>
              <a:rPr lang="en-IN" sz="3200" dirty="0"/>
              <a:t>and the possibility of a sale that might happen with certain customers.</a:t>
            </a:r>
            <a:br>
              <a:rPr lang="en-IN" sz="3200" dirty="0"/>
            </a:br>
            <a:r>
              <a:rPr lang="en-IN" sz="3200" dirty="0"/>
              <a:t>Based on the type of buyers and the information like the number of</a:t>
            </a:r>
            <a:br>
              <a:rPr lang="en-IN" sz="3200" dirty="0"/>
            </a:br>
            <a:r>
              <a:rPr lang="en-IN" sz="3200" dirty="0"/>
              <a:t>children, education, occupation, marital status, already having a car, </a:t>
            </a:r>
            <a:r>
              <a:rPr lang="en-IN" sz="3200" dirty="0" err="1"/>
              <a:t>etc</a:t>
            </a:r>
            <a:r>
              <a:rPr lang="en-IN" sz="3200" dirty="0"/>
              <a:t> the sale or</a:t>
            </a:r>
            <a:br>
              <a:rPr lang="en-IN" sz="3200" dirty="0"/>
            </a:br>
            <a:r>
              <a:rPr lang="en-IN" sz="3200" dirty="0"/>
              <a:t>whether the buyer will buy or not is to be predicted.</a:t>
            </a:r>
            <a:r>
              <a:rPr lang="en-IN" sz="3200" dirty="0"/>
              <a:t> 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7985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6462" y="1723292"/>
            <a:ext cx="10456985" cy="4753708"/>
          </a:xfrm>
        </p:spPr>
        <p:txBody>
          <a:bodyPr>
            <a:normAutofit fontScale="70000" lnSpcReduction="20000"/>
          </a:bodyPr>
          <a:lstStyle/>
          <a:p>
            <a:r>
              <a:rPr lang="en-IN" sz="2900" b="1" dirty="0"/>
              <a:t>Id" : unique id of </a:t>
            </a:r>
            <a:r>
              <a:rPr lang="en-IN" sz="2900" b="1" dirty="0" smtClean="0"/>
              <a:t>customer</a:t>
            </a:r>
            <a:endParaRPr lang="en-IN" sz="2900" b="1" dirty="0"/>
          </a:p>
          <a:p>
            <a:r>
              <a:rPr lang="en-IN" sz="2900" b="1" dirty="0" smtClean="0"/>
              <a:t>Gender </a:t>
            </a:r>
            <a:r>
              <a:rPr lang="en-IN" sz="2900" b="1" dirty="0"/>
              <a:t>: </a:t>
            </a:r>
            <a:r>
              <a:rPr lang="en-IN" sz="2900" b="1" dirty="0" smtClean="0"/>
              <a:t>Male/Female</a:t>
            </a:r>
            <a:endParaRPr lang="en-IN" sz="2900" b="1" dirty="0"/>
          </a:p>
          <a:p>
            <a:r>
              <a:rPr lang="en-IN" sz="2900" b="1" dirty="0" smtClean="0"/>
              <a:t> Married: </a:t>
            </a:r>
            <a:r>
              <a:rPr lang="en-IN" sz="2900" b="1" dirty="0"/>
              <a:t>Applicant married or </a:t>
            </a:r>
            <a:r>
              <a:rPr lang="en-IN" sz="2900" b="1" dirty="0" smtClean="0"/>
              <a:t>not</a:t>
            </a:r>
            <a:endParaRPr lang="en-IN" sz="2900" b="1" dirty="0"/>
          </a:p>
          <a:p>
            <a:r>
              <a:rPr lang="en-IN" sz="2900" b="1" dirty="0" smtClean="0"/>
              <a:t> </a:t>
            </a:r>
            <a:r>
              <a:rPr lang="en-IN" sz="2900" b="1" dirty="0"/>
              <a:t>"Income": Income of </a:t>
            </a:r>
            <a:r>
              <a:rPr lang="en-IN" sz="2900" b="1" dirty="0" smtClean="0"/>
              <a:t>customer</a:t>
            </a:r>
            <a:endParaRPr lang="en-IN" sz="2900" b="1" dirty="0"/>
          </a:p>
          <a:p>
            <a:r>
              <a:rPr lang="en-IN" sz="2900" b="1" dirty="0" smtClean="0"/>
              <a:t> </a:t>
            </a:r>
            <a:r>
              <a:rPr lang="en-IN" sz="2900" b="1" dirty="0"/>
              <a:t>"Children": Number of </a:t>
            </a:r>
            <a:r>
              <a:rPr lang="en-IN" sz="2900" b="1" dirty="0" smtClean="0"/>
              <a:t>children</a:t>
            </a:r>
            <a:endParaRPr lang="en-IN" sz="2900" b="1" dirty="0"/>
          </a:p>
          <a:p>
            <a:r>
              <a:rPr lang="en-IN" sz="2900" b="1" dirty="0" smtClean="0"/>
              <a:t> </a:t>
            </a:r>
            <a:r>
              <a:rPr lang="en-IN" sz="2900" b="1" dirty="0"/>
              <a:t>"Education": Type of </a:t>
            </a:r>
            <a:r>
              <a:rPr lang="en-IN" sz="2900" b="1" dirty="0" smtClean="0"/>
              <a:t>education</a:t>
            </a:r>
            <a:endParaRPr lang="en-IN" sz="2900" b="1" dirty="0"/>
          </a:p>
          <a:p>
            <a:r>
              <a:rPr lang="en-IN" sz="2900" b="1" dirty="0" smtClean="0"/>
              <a:t> </a:t>
            </a:r>
            <a:r>
              <a:rPr lang="en-IN" sz="2900" b="1" dirty="0"/>
              <a:t>"Occupation": Type of occupation</a:t>
            </a:r>
            <a:br>
              <a:rPr lang="en-IN" sz="2900" b="1" dirty="0"/>
            </a:br>
            <a:endParaRPr lang="en-IN" sz="2900" b="1" dirty="0"/>
          </a:p>
          <a:p>
            <a:r>
              <a:rPr lang="en-IN" sz="2900" b="1" dirty="0" smtClean="0"/>
              <a:t>"</a:t>
            </a:r>
            <a:r>
              <a:rPr lang="en-IN" sz="2900" b="1" dirty="0"/>
              <a:t>Homeowner": has a home or </a:t>
            </a:r>
            <a:r>
              <a:rPr lang="en-IN" sz="2900" b="1" dirty="0" smtClean="0"/>
              <a:t>not</a:t>
            </a:r>
            <a:endParaRPr lang="en-IN" sz="2900" b="1" dirty="0"/>
          </a:p>
          <a:p>
            <a:r>
              <a:rPr lang="en-IN" sz="2900" b="1" dirty="0" smtClean="0"/>
              <a:t>"Cars</a:t>
            </a:r>
            <a:r>
              <a:rPr lang="en-IN" sz="2900" b="1" dirty="0"/>
              <a:t>": Has car or </a:t>
            </a:r>
            <a:r>
              <a:rPr lang="en-IN" sz="2900" b="1" dirty="0" smtClean="0"/>
              <a:t>not</a:t>
            </a:r>
            <a:endParaRPr lang="en-IN" sz="2900" b="1" dirty="0"/>
          </a:p>
          <a:p>
            <a:r>
              <a:rPr lang="en-IN" sz="2900" b="1" dirty="0" smtClean="0"/>
              <a:t> </a:t>
            </a:r>
            <a:r>
              <a:rPr lang="en-IN" sz="2900" b="1" dirty="0"/>
              <a:t>"Commute distance": Distance from home to </a:t>
            </a:r>
            <a:r>
              <a:rPr lang="en-IN" sz="2900" b="1" dirty="0" smtClean="0"/>
              <a:t>workplace</a:t>
            </a:r>
            <a:endParaRPr lang="en-IN" sz="2900" b="1" dirty="0"/>
          </a:p>
          <a:p>
            <a:r>
              <a:rPr lang="en-IN" sz="2900" b="1" dirty="0" smtClean="0"/>
              <a:t> </a:t>
            </a:r>
            <a:r>
              <a:rPr lang="en-IN" sz="2900" b="1" dirty="0"/>
              <a:t>"Region": the region to which the customer lives in</a:t>
            </a:r>
            <a:br>
              <a:rPr lang="en-IN" sz="2900" b="1" dirty="0"/>
            </a:br>
            <a:endParaRPr lang="en-IN" sz="2900" b="1" dirty="0"/>
          </a:p>
          <a:p>
            <a:r>
              <a:rPr lang="en-IN" sz="2900" b="1" dirty="0" smtClean="0"/>
              <a:t>"</a:t>
            </a:r>
            <a:r>
              <a:rPr lang="en-IN" sz="2900" b="1" dirty="0"/>
              <a:t>Age": Age of the </a:t>
            </a:r>
            <a:r>
              <a:rPr lang="en-IN" sz="2900" b="1" dirty="0" smtClean="0"/>
              <a:t>customer</a:t>
            </a:r>
            <a:endParaRPr lang="en-IN" sz="2900" b="1" dirty="0"/>
          </a:p>
          <a:p>
            <a:r>
              <a:rPr lang="en-IN" sz="2900" b="1" dirty="0" smtClean="0"/>
              <a:t>"Purchased </a:t>
            </a:r>
            <a:r>
              <a:rPr lang="en-IN" sz="2900" b="1" dirty="0"/>
              <a:t>bike ": whether the customer already has a bike or not.</a:t>
            </a:r>
            <a:r>
              <a:rPr lang="en-IN" sz="2900" b="1" dirty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3692" y="110515"/>
            <a:ext cx="10363200" cy="1143000"/>
          </a:xfrm>
        </p:spPr>
        <p:txBody>
          <a:bodyPr/>
          <a:lstStyle/>
          <a:p>
            <a:r>
              <a:rPr lang="en-US" b="1" dirty="0"/>
              <a:t>Dataset Description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6277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344815"/>
            <a:ext cx="11210925" cy="3155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Description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1280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Univariate analysis is when we analyze each variable </a:t>
            </a:r>
            <a:r>
              <a:rPr lang="en" dirty="0" smtClean="0"/>
              <a:t>individually, For </a:t>
            </a:r>
            <a:r>
              <a:rPr lang="en" dirty="0"/>
              <a:t>categorical features </a:t>
            </a:r>
            <a:r>
              <a:rPr lang="en" dirty="0" smtClean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Univariate Analysis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54" y="2437578"/>
            <a:ext cx="7057292" cy="40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6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After looking at every variable individually in univariate analysis, we will now explore them again with respect to the target variable in bivariate analysis.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Bivariate Analysis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8" y="3071447"/>
            <a:ext cx="4047391" cy="3377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19" y="3071447"/>
            <a:ext cx="3975584" cy="3514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03" y="3071447"/>
            <a:ext cx="3776293" cy="32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7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Data </a:t>
            </a:r>
            <a:r>
              <a:rPr lang="en-IN" dirty="0" smtClean="0"/>
              <a:t>pre-processing </a:t>
            </a:r>
            <a:r>
              <a:rPr lang="en-IN" dirty="0"/>
              <a:t>is a data mining technique that involves transforming raw data into an understandable format. Real-world data is often incomplete, inconsistent, and/or lacking in certain </a:t>
            </a:r>
            <a:r>
              <a:rPr lang="en-IN" dirty="0" smtClean="0"/>
              <a:t>behaviours </a:t>
            </a:r>
            <a:r>
              <a:rPr lang="en-IN" dirty="0"/>
              <a:t>or trends, and is likely to contain many errors. Data </a:t>
            </a:r>
            <a:r>
              <a:rPr lang="en-IN" dirty="0" smtClean="0"/>
              <a:t>pre-processing </a:t>
            </a:r>
            <a:r>
              <a:rPr lang="en-IN" dirty="0"/>
              <a:t>is a method of resolving such issues.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Data preprocessing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46" y="3265587"/>
            <a:ext cx="8086358" cy="32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2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is </a:t>
            </a:r>
            <a:r>
              <a:rPr lang="en-IN" b="1" dirty="0"/>
              <a:t>a statistical analysis method used to predict a data value based on prior observations of a data set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logistic regression model predicts a dependent data variable by </a:t>
            </a:r>
            <a:r>
              <a:rPr lang="en-IN" dirty="0" smtClean="0"/>
              <a:t>analysing </a:t>
            </a:r>
            <a:r>
              <a:rPr lang="en-IN" dirty="0"/>
              <a:t>the relationship between one or more existing independent variables</a:t>
            </a:r>
            <a:r>
              <a:rPr lang="en-IN" dirty="0" smtClean="0"/>
              <a:t>.</a:t>
            </a:r>
          </a:p>
          <a:p>
            <a:r>
              <a:rPr lang="en-IN" dirty="0"/>
              <a:t>Logistic Regression is used </a:t>
            </a:r>
            <a:r>
              <a:rPr lang="en-IN" b="1" dirty="0"/>
              <a:t>when the dependent variable(target) is categorical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Logistic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845169"/>
            <a:ext cx="6439703" cy="2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36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108</TotalTime>
  <Words>309</Words>
  <Application>Microsoft Office PowerPoint</Application>
  <PresentationFormat>Custom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Grid</vt:lpstr>
      <vt:lpstr>BIKE BUYER PREDICTION </vt:lpstr>
      <vt:lpstr>Problem Statement</vt:lpstr>
      <vt:lpstr>Objective</vt:lpstr>
      <vt:lpstr>Dataset Description</vt:lpstr>
      <vt:lpstr>Dataset Description</vt:lpstr>
      <vt:lpstr>Univariate Analysis</vt:lpstr>
      <vt:lpstr>Bivariate Analysis</vt:lpstr>
      <vt:lpstr>Data preprocessing</vt:lpstr>
      <vt:lpstr>Logistic Regression</vt:lpstr>
      <vt:lpstr>Random Forest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Rathanraj</cp:lastModifiedBy>
  <cp:revision>219</cp:revision>
  <dcterms:created xsi:type="dcterms:W3CDTF">2021-10-01T01:57:27Z</dcterms:created>
  <dcterms:modified xsi:type="dcterms:W3CDTF">2021-10-01T06:16:54Z</dcterms:modified>
</cp:coreProperties>
</file>