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0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32DE-E606-E843-9792-47614E720A20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CE07B59-7F78-3E4A-9E9D-2D57932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32DE-E606-E843-9792-47614E720A20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E07B59-7F78-3E4A-9E9D-2D57932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32DE-E606-E843-9792-47614E720A20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E07B59-7F78-3E4A-9E9D-2D5793220F0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8796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32DE-E606-E843-9792-47614E720A20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E07B59-7F78-3E4A-9E9D-2D57932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61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32DE-E606-E843-9792-47614E720A20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E07B59-7F78-3E4A-9E9D-2D5793220F0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0070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32DE-E606-E843-9792-47614E720A20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E07B59-7F78-3E4A-9E9D-2D57932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31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32DE-E606-E843-9792-47614E720A20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7B59-7F78-3E4A-9E9D-2D57932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44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32DE-E606-E843-9792-47614E720A20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7B59-7F78-3E4A-9E9D-2D57932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7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32DE-E606-E843-9792-47614E720A20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7B59-7F78-3E4A-9E9D-2D57932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0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32DE-E606-E843-9792-47614E720A20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E07B59-7F78-3E4A-9E9D-2D57932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7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32DE-E606-E843-9792-47614E720A20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E07B59-7F78-3E4A-9E9D-2D57932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881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32DE-E606-E843-9792-47614E720A20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E07B59-7F78-3E4A-9E9D-2D57932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376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32DE-E606-E843-9792-47614E720A20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7B59-7F78-3E4A-9E9D-2D57932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1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32DE-E606-E843-9792-47614E720A20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7B59-7F78-3E4A-9E9D-2D57932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2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32DE-E606-E843-9792-47614E720A20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7B59-7F78-3E4A-9E9D-2D57932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1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32DE-E606-E843-9792-47614E720A20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E07B59-7F78-3E4A-9E9D-2D57932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232DE-E606-E843-9792-47614E720A20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CE07B59-7F78-3E4A-9E9D-2D5793220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5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4" r:id="rId2"/>
    <p:sldLayoutId id="2147484205" r:id="rId3"/>
    <p:sldLayoutId id="2147484206" r:id="rId4"/>
    <p:sldLayoutId id="2147484207" r:id="rId5"/>
    <p:sldLayoutId id="2147484208" r:id="rId6"/>
    <p:sldLayoutId id="2147484209" r:id="rId7"/>
    <p:sldLayoutId id="2147484210" r:id="rId8"/>
    <p:sldLayoutId id="2147484211" r:id="rId9"/>
    <p:sldLayoutId id="2147484212" r:id="rId10"/>
    <p:sldLayoutId id="2147484213" r:id="rId11"/>
    <p:sldLayoutId id="2147484214" r:id="rId12"/>
    <p:sldLayoutId id="2147484215" r:id="rId13"/>
    <p:sldLayoutId id="2147484216" r:id="rId14"/>
    <p:sldLayoutId id="2147484217" r:id="rId15"/>
    <p:sldLayoutId id="21474842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m/url?q=https%3A%2F%2Fwww.hackster.io%2Fryanjgill2%2Fplant-monitoring-system-88ed2b%3Fref%3Dsearch%26ref_id%3Dplant%26offset%3D1&amp;sa=D&amp;sntz=1&amp;usg=AFQjCNHQyzNGhbvlINI25jVSYDo_f6ouW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6223" y="2142698"/>
            <a:ext cx="7446732" cy="2345978"/>
          </a:xfrm>
        </p:spPr>
        <p:txBody>
          <a:bodyPr>
            <a:normAutofit/>
          </a:bodyPr>
          <a:lstStyle/>
          <a:p>
            <a:r>
              <a:rPr lang="en-US" dirty="0" smtClean="0"/>
              <a:t>Plant Monitoring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3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Idea</a:t>
            </a:r>
            <a:endParaRPr lang="en-US" dirty="0"/>
          </a:p>
          <a:p>
            <a:pPr lvl="1"/>
            <a:r>
              <a:rPr lang="en-US" dirty="0" err="1" smtClean="0"/>
              <a:t>Hackster.io</a:t>
            </a:r>
            <a:endParaRPr lang="en-US" dirty="0"/>
          </a:p>
          <a:p>
            <a:pPr lvl="2"/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://www.hackster.io/ryanjgill2/plant-monitoring-system-88ed2b?ref=search&amp;ref_id=plant&amp;offset=1</a:t>
            </a:r>
            <a:endParaRPr lang="en-US" sz="1400" dirty="0" smtClean="0"/>
          </a:p>
          <a:p>
            <a:pPr lvl="1"/>
            <a:r>
              <a:rPr lang="en-US" dirty="0" smtClean="0"/>
              <a:t>My indoor plants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Markets that I seek </a:t>
            </a:r>
          </a:p>
          <a:p>
            <a:pPr lvl="1"/>
            <a:r>
              <a:rPr lang="en-US" dirty="0" smtClean="0"/>
              <a:t>Lazy people with plants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does it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9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have I deviated from the original Idea?</a:t>
            </a:r>
          </a:p>
          <a:p>
            <a:pPr lvl="1"/>
            <a:r>
              <a:rPr lang="en-US" dirty="0" smtClean="0"/>
              <a:t>More simple </a:t>
            </a:r>
          </a:p>
          <a:p>
            <a:pPr lvl="1"/>
            <a:r>
              <a:rPr lang="en-US" dirty="0" smtClean="0"/>
              <a:t>Simple architecture </a:t>
            </a:r>
          </a:p>
          <a:p>
            <a:pPr lvl="1"/>
            <a:r>
              <a:rPr lang="en-US" dirty="0" smtClean="0"/>
              <a:t>Implemented in class exercises </a:t>
            </a:r>
          </a:p>
          <a:p>
            <a:r>
              <a:rPr lang="en-US" dirty="0" smtClean="0"/>
              <a:t>Most Important pieces of the System</a:t>
            </a:r>
          </a:p>
          <a:p>
            <a:pPr lvl="1"/>
            <a:r>
              <a:rPr lang="en-US" dirty="0" smtClean="0"/>
              <a:t>Moisture sensor</a:t>
            </a:r>
          </a:p>
          <a:p>
            <a:pPr lvl="1"/>
            <a:r>
              <a:rPr lang="en-US" dirty="0" smtClean="0"/>
              <a:t>Photon server &amp; IFTTT</a:t>
            </a:r>
          </a:p>
          <a:p>
            <a:r>
              <a:rPr lang="en-US" dirty="0" smtClean="0"/>
              <a:t>Architecture of the components </a:t>
            </a:r>
          </a:p>
          <a:p>
            <a:pPr lvl="1"/>
            <a:r>
              <a:rPr lang="en-US" dirty="0" smtClean="0"/>
              <a:t>Moisture sensor </a:t>
            </a:r>
          </a:p>
          <a:p>
            <a:pPr lvl="1"/>
            <a:r>
              <a:rPr lang="en-US" dirty="0" smtClean="0"/>
              <a:t>Temperature sensor</a:t>
            </a:r>
          </a:p>
          <a:p>
            <a:pPr lvl="1"/>
            <a:r>
              <a:rPr lang="en-US" dirty="0" smtClean="0"/>
              <a:t>RBG light (Initially wanted to use a LCD)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2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Failures</a:t>
            </a:r>
          </a:p>
          <a:p>
            <a:pPr lvl="1"/>
            <a:r>
              <a:rPr lang="en-US" dirty="0" smtClean="0"/>
              <a:t>What did I break ?</a:t>
            </a:r>
          </a:p>
          <a:p>
            <a:pPr lvl="2"/>
            <a:r>
              <a:rPr lang="en-US" dirty="0" smtClean="0"/>
              <a:t>1 photon </a:t>
            </a:r>
          </a:p>
          <a:p>
            <a:pPr lvl="2"/>
            <a:r>
              <a:rPr lang="en-US" dirty="0" smtClean="0"/>
              <a:t>1 breadboard </a:t>
            </a:r>
          </a:p>
          <a:p>
            <a:pPr lvl="2"/>
            <a:r>
              <a:rPr lang="en-US" dirty="0" smtClean="0"/>
              <a:t>Few resistors  </a:t>
            </a:r>
          </a:p>
          <a:p>
            <a:r>
              <a:rPr lang="en-US" dirty="0" smtClean="0"/>
              <a:t>Mistakes </a:t>
            </a:r>
          </a:p>
          <a:p>
            <a:pPr lvl="2"/>
            <a:r>
              <a:rPr lang="en-US" dirty="0" smtClean="0"/>
              <a:t>Code – lot of revision needed</a:t>
            </a:r>
          </a:p>
          <a:p>
            <a:pPr lvl="1"/>
            <a:r>
              <a:rPr lang="en-US" dirty="0" smtClean="0"/>
              <a:t>What I learned?</a:t>
            </a:r>
          </a:p>
          <a:p>
            <a:pPr lvl="2"/>
            <a:r>
              <a:rPr lang="en-US" dirty="0" smtClean="0"/>
              <a:t>Coding was the easier part</a:t>
            </a:r>
          </a:p>
          <a:p>
            <a:pPr lvl="2"/>
            <a:r>
              <a:rPr lang="en-US" dirty="0" smtClean="0"/>
              <a:t>How I wanted to integrate it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452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lead me to the final implementation?</a:t>
            </a:r>
          </a:p>
          <a:p>
            <a:pPr lvl="1"/>
            <a:r>
              <a:rPr lang="en-US" dirty="0" smtClean="0"/>
              <a:t>Simplicity </a:t>
            </a:r>
          </a:p>
          <a:p>
            <a:pPr lvl="1"/>
            <a:r>
              <a:rPr lang="en-US" dirty="0" smtClean="0"/>
              <a:t>Calm technology maybe?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Best Approach </a:t>
            </a:r>
          </a:p>
          <a:p>
            <a:pPr lvl="1"/>
            <a:r>
              <a:rPr lang="en-US" dirty="0" smtClean="0"/>
              <a:t>Integrating IFTTT, Photon and my phone.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818" y="583491"/>
            <a:ext cx="6408761" cy="1067890"/>
          </a:xfrm>
        </p:spPr>
        <p:txBody>
          <a:bodyPr/>
          <a:lstStyle/>
          <a:p>
            <a:r>
              <a:rPr lang="en-US" dirty="0" smtClean="0"/>
              <a:t>					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8978" y="2934268"/>
            <a:ext cx="6195633" cy="2976953"/>
          </a:xfrm>
        </p:spPr>
        <p:txBody>
          <a:bodyPr/>
          <a:lstStyle/>
          <a:p>
            <a:pPr lvl="3"/>
            <a:endParaRPr lang="en-US" dirty="0" smtClean="0"/>
          </a:p>
          <a:p>
            <a:pPr lvl="3"/>
            <a:endParaRPr lang="en-US" dirty="0"/>
          </a:p>
          <a:p>
            <a:pPr lvl="3"/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76" y="1455679"/>
            <a:ext cx="2897557" cy="41487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53" y="1488278"/>
            <a:ext cx="3087113" cy="4116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815" y="1455679"/>
            <a:ext cx="3314138" cy="414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976" y="522510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8" y="2082800"/>
            <a:ext cx="3888448" cy="3778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933" y="1674839"/>
            <a:ext cx="4460345" cy="49460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9663" y="1480234"/>
            <a:ext cx="281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when </a:t>
            </a:r>
            <a:r>
              <a:rPr lang="en-US" smtClean="0"/>
              <a:t>I started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70293" y="1255594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Towards 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0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I had more time</a:t>
            </a:r>
            <a:r>
              <a:rPr lang="is-IS" dirty="0" smtClean="0"/>
              <a:t>…...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Few more functionalities using additional modules</a:t>
            </a:r>
          </a:p>
          <a:p>
            <a:pPr lvl="1"/>
            <a:r>
              <a:rPr lang="en-US" dirty="0" smtClean="0"/>
              <a:t>A bigger breadboard</a:t>
            </a:r>
          </a:p>
          <a:p>
            <a:r>
              <a:rPr lang="en-US" dirty="0" smtClean="0"/>
              <a:t>More efficient code</a:t>
            </a:r>
          </a:p>
          <a:p>
            <a:pPr lvl="1"/>
            <a:r>
              <a:rPr lang="en-US" dirty="0" smtClean="0"/>
              <a:t>Make efficient for different plants</a:t>
            </a:r>
            <a:endParaRPr lang="en-US" dirty="0"/>
          </a:p>
          <a:p>
            <a:r>
              <a:rPr lang="en-US" dirty="0" smtClean="0"/>
              <a:t> Most importantly a UI interface on a phone or a web-browser to toggle the settings.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3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207</TotalTime>
  <Words>184</Words>
  <Application>Microsoft Macintosh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Wingdings 3</vt:lpstr>
      <vt:lpstr>Arial</vt:lpstr>
      <vt:lpstr>Wisp</vt:lpstr>
      <vt:lpstr>Plant Monitoring System</vt:lpstr>
      <vt:lpstr>Project Background</vt:lpstr>
      <vt:lpstr>Initial implementation</vt:lpstr>
      <vt:lpstr>Iterations</vt:lpstr>
      <vt:lpstr>Final Implementation</vt:lpstr>
      <vt:lpstr>     DEMO </vt:lpstr>
      <vt:lpstr>DEMO </vt:lpstr>
      <vt:lpstr>If I had more time…...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Pranab Rajbhandary</dc:creator>
  <cp:lastModifiedBy>Pranab Rajbhandary</cp:lastModifiedBy>
  <cp:revision>11</cp:revision>
  <dcterms:created xsi:type="dcterms:W3CDTF">2016-12-14T03:13:00Z</dcterms:created>
  <dcterms:modified xsi:type="dcterms:W3CDTF">2016-12-14T06:40:06Z</dcterms:modified>
</cp:coreProperties>
</file>