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8" r:id="rId8"/>
    <p:sldId id="270" r:id="rId9"/>
    <p:sldId id="275" r:id="rId10"/>
    <p:sldId id="277" r:id="rId11"/>
    <p:sldId id="27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10/10/2020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andar77/coursera_capstone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SEATLLE ACCIDENT REPORTS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ANAYLSIS AND GRAPHS</a:t>
            </a:r>
          </a:p>
          <a:p>
            <a:endParaRPr lang="en-US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xmlns="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AND ACCIDENTS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41" t="-18336" r="-14004" b="4420"/>
          <a:stretch/>
        </p:blipFill>
        <p:spPr>
          <a:xfrm>
            <a:off x="2453429" y="1154832"/>
            <a:ext cx="8894021" cy="5703168"/>
          </a:xfr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CONDITION AND ACCIDENTS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3" r="9613"/>
          <a:stretch>
            <a:fillRect/>
          </a:stretch>
        </p:blipFill>
        <p:spPr>
          <a:xfrm>
            <a:off x="3230453" y="1038505"/>
            <a:ext cx="6307353" cy="5780372"/>
          </a:xfrm>
        </p:spPr>
      </p:pic>
      <p:pic>
        <p:nvPicPr>
          <p:cNvPr id="8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" r="207"/>
          <a:stretch/>
        </p:blipFill>
        <p:spPr>
          <a:xfrm>
            <a:off x="1762267" y="1038505"/>
            <a:ext cx="8074854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SERIOUS </a:t>
            </a:r>
            <a:r>
              <a:rPr lang="en-US" dirty="0" smtClean="0"/>
              <a:t>INJURIES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t="1947" r="7129" b="-1947"/>
          <a:stretch/>
        </p:blipFill>
        <p:spPr>
          <a:xfrm>
            <a:off x="3767577" y="1110456"/>
            <a:ext cx="6308725" cy="5781675"/>
          </a:xfrm>
        </p:spPr>
      </p:pic>
    </p:spTree>
    <p:extLst>
      <p:ext uri="{BB962C8B-B14F-4D97-AF65-F5344CB8AC3E}">
        <p14:creationId xmlns:p14="http://schemas.microsoft.com/office/powerpoint/2010/main" val="155547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19" y="325754"/>
            <a:ext cx="4937211" cy="1325563"/>
          </a:xfrm>
        </p:spPr>
        <p:txBody>
          <a:bodyPr/>
          <a:lstStyle/>
          <a:p>
            <a:r>
              <a:rPr lang="en-IN" dirty="0" smtClean="0"/>
              <a:t>SPEEDING </a:t>
            </a:r>
            <a:r>
              <a:rPr lang="en-IN" dirty="0"/>
              <a:t>AS CAUSE OF ACCIDENT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7" t="-9006" r="-20957" b="-5037"/>
          <a:stretch/>
        </p:blipFill>
        <p:spPr>
          <a:xfrm>
            <a:off x="5345722" y="407963"/>
            <a:ext cx="6611816" cy="5570805"/>
          </a:xfr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LIGHT CONDITION DURING ACCIDENT</a:t>
            </a:r>
            <a:endParaRPr lang="en-US" sz="4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MKALANDAR77@GMAIL.COM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github.com/Kalandar77/coursera_capstone.git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1" t="-4639" r="858" b="-1547"/>
          <a:stretch/>
        </p:blipFill>
        <p:spPr>
          <a:xfrm>
            <a:off x="-28135" y="-14067"/>
            <a:ext cx="6668086" cy="5795056"/>
          </a:xfrm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89" t="1965" r="-2762" b="7638"/>
          <a:stretch/>
        </p:blipFill>
        <p:spPr>
          <a:xfrm>
            <a:off x="3415072" y="970672"/>
            <a:ext cx="6206400" cy="5824024"/>
          </a:xfrm>
        </p:spPr>
      </p:pic>
    </p:spTree>
    <p:extLst>
      <p:ext uri="{BB962C8B-B14F-4D97-AF65-F5344CB8AC3E}">
        <p14:creationId xmlns:p14="http://schemas.microsoft.com/office/powerpoint/2010/main" val="352931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8" t="203" r="-32055" b="199"/>
          <a:stretch/>
        </p:blipFill>
        <p:spPr>
          <a:xfrm>
            <a:off x="1322363" y="970671"/>
            <a:ext cx="9509759" cy="5756841"/>
          </a:xfrm>
        </p:spPr>
      </p:pic>
    </p:spTree>
    <p:extLst>
      <p:ext uri="{BB962C8B-B14F-4D97-AF65-F5344CB8AC3E}">
        <p14:creationId xmlns:p14="http://schemas.microsoft.com/office/powerpoint/2010/main" val="32248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 smtClean="0"/>
              <a:t>SEVERITY CODE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2651" r="-492" b="-2651"/>
          <a:stretch/>
        </p:blipFill>
        <p:spPr>
          <a:xfrm>
            <a:off x="682677" y="700410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49</Words>
  <Application>Microsoft Office PowerPoint</Application>
  <PresentationFormat>Widescreen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SEATLLE ACCIDENT REPORTS</vt:lpstr>
      <vt:lpstr>WEATHER AND ACCIDENTS</vt:lpstr>
      <vt:lpstr>ROAD CONDITION AND ACCIDENTS </vt:lpstr>
      <vt:lpstr> SERIOUS INJURIES </vt:lpstr>
      <vt:lpstr>SPEEDING AS CAUSE OF ACCIDENT </vt:lpstr>
      <vt:lpstr>LIGHT CONDITION DURING ACCIDENT</vt:lpstr>
      <vt:lpstr>MAP VIEW</vt:lpstr>
      <vt:lpstr>fatalities</vt:lpstr>
      <vt:lpstr>SEVERITY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SEATTLE_ACCIDENT_DATA</dc:title>
  <dc:creator/>
  <cp:lastModifiedBy/>
  <cp:revision>1</cp:revision>
  <dcterms:created xsi:type="dcterms:W3CDTF">2020-10-10T09:07:16Z</dcterms:created>
  <dcterms:modified xsi:type="dcterms:W3CDTF">2020-10-10T13:54:11Z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