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6A09B-F691-4117-8100-48532C1BC935}" v="870" dt="2018-09-28T02:12:23.356"/>
    <p1510:client id="{9D928C2A-DF2E-4C94-875F-9852081334D9}" v="639" dt="2018-09-28T04:48:1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eet Kumar Patibandla" userId="ad118ce5ccd06122" providerId="LiveId" clId="{9D928C2A-DF2E-4C94-875F-9852081334D9}"/>
    <pc:docChg chg="modSld">
      <pc:chgData name="Prajeet Kumar Patibandla" userId="ad118ce5ccd06122" providerId="LiveId" clId="{9D928C2A-DF2E-4C94-875F-9852081334D9}" dt="2018-09-28T04:48:11.030" v="638" actId="20577"/>
      <pc:docMkLst>
        <pc:docMk/>
      </pc:docMkLst>
      <pc:sldChg chg="modSp">
        <pc:chgData name="Prajeet Kumar Patibandla" userId="ad118ce5ccd06122" providerId="LiveId" clId="{9D928C2A-DF2E-4C94-875F-9852081334D9}" dt="2018-09-28T04:48:11.030" v="638" actId="20577"/>
        <pc:sldMkLst>
          <pc:docMk/>
          <pc:sldMk cId="0" sldId="259"/>
        </pc:sldMkLst>
        <pc:spChg chg="mod">
          <ac:chgData name="Prajeet Kumar Patibandla" userId="ad118ce5ccd06122" providerId="LiveId" clId="{9D928C2A-DF2E-4C94-875F-9852081334D9}" dt="2018-09-28T04:47:01.134" v="505" actId="20577"/>
          <ac:spMkLst>
            <pc:docMk/>
            <pc:sldMk cId="0" sldId="259"/>
            <ac:spMk id="75" creationId="{00000000-0000-0000-0000-000000000000}"/>
          </ac:spMkLst>
        </pc:spChg>
        <pc:graphicFrameChg chg="mod">
          <ac:chgData name="Prajeet Kumar Patibandla" userId="ad118ce5ccd06122" providerId="LiveId" clId="{9D928C2A-DF2E-4C94-875F-9852081334D9}" dt="2018-09-28T04:48:11.030" v="638" actId="20577"/>
          <ac:graphicFrameMkLst>
            <pc:docMk/>
            <pc:sldMk cId="0" sldId="259"/>
            <ac:graphicFrameMk id="5" creationId="{9FDBA419-A0D4-4E66-A037-D91807191D43}"/>
          </ac:graphicFrameMkLst>
        </pc:graphicFrameChg>
      </pc:sldChg>
    </pc:docChg>
  </pc:docChgLst>
  <pc:docChgLst>
    <pc:chgData name="Prajeet Kumar Patibandla" userId="ad118ce5ccd06122" providerId="LiveId" clId="{E6D6A09B-F691-4117-8100-48532C1BC935}"/>
    <pc:docChg chg="custSel modSld">
      <pc:chgData name="Prajeet Kumar Patibandla" userId="ad118ce5ccd06122" providerId="LiveId" clId="{E6D6A09B-F691-4117-8100-48532C1BC935}" dt="2018-09-28T02:12:23.355" v="867"/>
      <pc:docMkLst>
        <pc:docMk/>
      </pc:docMkLst>
      <pc:sldChg chg="modSp">
        <pc:chgData name="Prajeet Kumar Patibandla" userId="ad118ce5ccd06122" providerId="LiveId" clId="{E6D6A09B-F691-4117-8100-48532C1BC935}" dt="2018-09-28T02:09:04.292" v="855" actId="20577"/>
        <pc:sldMkLst>
          <pc:docMk/>
          <pc:sldMk cId="0" sldId="256"/>
        </pc:sldMkLst>
        <pc:spChg chg="mod">
          <ac:chgData name="Prajeet Kumar Patibandla" userId="ad118ce5ccd06122" providerId="LiveId" clId="{E6D6A09B-F691-4117-8100-48532C1BC935}" dt="2018-09-28T02:09:04.292" v="855" actId="20577"/>
          <ac:spMkLst>
            <pc:docMk/>
            <pc:sldMk cId="0" sldId="256"/>
            <ac:spMk id="56" creationId="{00000000-0000-0000-0000-000000000000}"/>
          </ac:spMkLst>
        </pc:spChg>
        <pc:graphicFrameChg chg="mod">
          <ac:chgData name="Prajeet Kumar Patibandla" userId="ad118ce5ccd06122" providerId="LiveId" clId="{E6D6A09B-F691-4117-8100-48532C1BC935}" dt="2018-09-27T22:38:41.225" v="140" actId="20577"/>
          <ac:graphicFrameMkLst>
            <pc:docMk/>
            <pc:sldMk cId="0" sldId="256"/>
            <ac:graphicFrameMk id="5" creationId="{1F0FE8DD-865C-47CD-9070-D4479F28660D}"/>
          </ac:graphicFrameMkLst>
        </pc:graphicFrameChg>
      </pc:sldChg>
      <pc:sldChg chg="addSp delSp modSp">
        <pc:chgData name="Prajeet Kumar Patibandla" userId="ad118ce5ccd06122" providerId="LiveId" clId="{E6D6A09B-F691-4117-8100-48532C1BC935}" dt="2018-09-28T02:08:43.067" v="853" actId="20577"/>
        <pc:sldMkLst>
          <pc:docMk/>
          <pc:sldMk cId="0" sldId="257"/>
        </pc:sldMkLst>
        <pc:spChg chg="mod">
          <ac:chgData name="Prajeet Kumar Patibandla" userId="ad118ce5ccd06122" providerId="LiveId" clId="{E6D6A09B-F691-4117-8100-48532C1BC935}" dt="2018-09-28T02:08:43.067" v="853" actId="20577"/>
          <ac:spMkLst>
            <pc:docMk/>
            <pc:sldMk cId="0" sldId="257"/>
            <ac:spMk id="63" creationId="{00000000-0000-0000-0000-000000000000}"/>
          </ac:spMkLst>
        </pc:spChg>
        <pc:graphicFrameChg chg="mod">
          <ac:chgData name="Prajeet Kumar Patibandla" userId="ad118ce5ccd06122" providerId="LiveId" clId="{E6D6A09B-F691-4117-8100-48532C1BC935}" dt="2018-09-27T22:39:57.495" v="259" actId="14100"/>
          <ac:graphicFrameMkLst>
            <pc:docMk/>
            <pc:sldMk cId="0" sldId="257"/>
            <ac:graphicFrameMk id="5" creationId="{A09A01C1-12AC-41A9-935B-2FCDE0BF6BAD}"/>
          </ac:graphicFrameMkLst>
        </pc:graphicFrameChg>
        <pc:graphicFrameChg chg="add del">
          <ac:chgData name="Prajeet Kumar Patibandla" userId="ad118ce5ccd06122" providerId="LiveId" clId="{E6D6A09B-F691-4117-8100-48532C1BC935}" dt="2018-09-27T22:40:19.029" v="261"/>
          <ac:graphicFrameMkLst>
            <pc:docMk/>
            <pc:sldMk cId="0" sldId="257"/>
            <ac:graphicFrameMk id="6" creationId="{C69B16F9-8787-4B32-B5D1-4FB598864EFB}"/>
          </ac:graphicFrameMkLst>
        </pc:graphicFrameChg>
      </pc:sldChg>
      <pc:sldChg chg="delSp modSp">
        <pc:chgData name="Prajeet Kumar Patibandla" userId="ad118ce5ccd06122" providerId="LiveId" clId="{E6D6A09B-F691-4117-8100-48532C1BC935}" dt="2018-09-28T02:08:30.413" v="847" actId="20577"/>
        <pc:sldMkLst>
          <pc:docMk/>
          <pc:sldMk cId="0" sldId="258"/>
        </pc:sldMkLst>
        <pc:spChg chg="mod">
          <ac:chgData name="Prajeet Kumar Patibandla" userId="ad118ce5ccd06122" providerId="LiveId" clId="{E6D6A09B-F691-4117-8100-48532C1BC935}" dt="2018-09-28T02:08:30.413" v="847" actId="20577"/>
          <ac:spMkLst>
            <pc:docMk/>
            <pc:sldMk cId="0" sldId="258"/>
            <ac:spMk id="70" creationId="{00000000-0000-0000-0000-000000000000}"/>
          </ac:spMkLst>
        </pc:spChg>
        <pc:graphicFrameChg chg="mod">
          <ac:chgData name="Prajeet Kumar Patibandla" userId="ad118ce5ccd06122" providerId="LiveId" clId="{E6D6A09B-F691-4117-8100-48532C1BC935}" dt="2018-09-27T22:42:24.049" v="394"/>
          <ac:graphicFrameMkLst>
            <pc:docMk/>
            <pc:sldMk cId="0" sldId="258"/>
            <ac:graphicFrameMk id="5" creationId="{CDD20E6C-F278-4E10-ACD3-1C076C2B94F1}"/>
          </ac:graphicFrameMkLst>
        </pc:graphicFrameChg>
        <pc:graphicFrameChg chg="del mod">
          <ac:chgData name="Prajeet Kumar Patibandla" userId="ad118ce5ccd06122" providerId="LiveId" clId="{E6D6A09B-F691-4117-8100-48532C1BC935}" dt="2018-09-28T02:04:59.731" v="420" actId="478"/>
          <ac:graphicFrameMkLst>
            <pc:docMk/>
            <pc:sldMk cId="0" sldId="258"/>
            <ac:graphicFrameMk id="6" creationId="{5E31A2D0-33E8-4F27-B7F7-B947C7D89655}"/>
          </ac:graphicFrameMkLst>
        </pc:graphicFrameChg>
      </pc:sldChg>
      <pc:sldChg chg="addSp delSp modSp mod">
        <pc:chgData name="Prajeet Kumar Patibandla" userId="ad118ce5ccd06122" providerId="LiveId" clId="{E6D6A09B-F691-4117-8100-48532C1BC935}" dt="2018-09-28T02:12:23.355" v="867"/>
        <pc:sldMkLst>
          <pc:docMk/>
          <pc:sldMk cId="0" sldId="259"/>
        </pc:sldMkLst>
        <pc:spChg chg="mod">
          <ac:chgData name="Prajeet Kumar Patibandla" userId="ad118ce5ccd06122" providerId="LiveId" clId="{E6D6A09B-F691-4117-8100-48532C1BC935}" dt="2018-09-28T02:07:29.015" v="735" actId="20577"/>
          <ac:spMkLst>
            <pc:docMk/>
            <pc:sldMk cId="0" sldId="259"/>
            <ac:spMk id="75" creationId="{00000000-0000-0000-0000-000000000000}"/>
          </ac:spMkLst>
        </pc:spChg>
        <pc:spChg chg="del">
          <ac:chgData name="Prajeet Kumar Patibandla" userId="ad118ce5ccd06122" providerId="LiveId" clId="{E6D6A09B-F691-4117-8100-48532C1BC935}" dt="2018-09-28T02:11:19.047" v="859" actId="478"/>
          <ac:spMkLst>
            <pc:docMk/>
            <pc:sldMk cId="0" sldId="259"/>
            <ac:spMk id="76" creationId="{00000000-0000-0000-0000-000000000000}"/>
          </ac:spMkLst>
        </pc:spChg>
        <pc:spChg chg="mod">
          <ac:chgData name="Prajeet Kumar Patibandla" userId="ad118ce5ccd06122" providerId="LiveId" clId="{E6D6A09B-F691-4117-8100-48532C1BC935}" dt="2018-09-28T02:09:10.771" v="856" actId="20577"/>
          <ac:spMkLst>
            <pc:docMk/>
            <pc:sldMk cId="0" sldId="259"/>
            <ac:spMk id="77" creationId="{00000000-0000-0000-0000-000000000000}"/>
          </ac:spMkLst>
        </pc:spChg>
        <pc:graphicFrameChg chg="add mod">
          <ac:chgData name="Prajeet Kumar Patibandla" userId="ad118ce5ccd06122" providerId="LiveId" clId="{E6D6A09B-F691-4117-8100-48532C1BC935}" dt="2018-09-28T02:12:23.355" v="867"/>
          <ac:graphicFrameMkLst>
            <pc:docMk/>
            <pc:sldMk cId="0" sldId="259"/>
            <ac:graphicFrameMk id="5" creationId="{9FDBA419-A0D4-4E66-A037-D91807191D4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e\Downloads\data-153793108921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e\Downloads\data-153793223070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e\Downloads\data-153793599894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e\OneDrive\Data%20Science-Udacity\Project-1\results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NUMBER OF RENTALS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'data-1537931089214'!$B$1</c:f>
              <c:strCache>
                <c:ptCount val="1"/>
                <c:pt idx="0">
                  <c:v>store_id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'data-1537931089214'!$A$2:$A$83</c:f>
              <c:numCache>
                <c:formatCode>m/d/yyyy\ h:mm</c:formatCode>
                <c:ptCount val="82"/>
                <c:pt idx="0">
                  <c:v>38496</c:v>
                </c:pt>
                <c:pt idx="1">
                  <c:v>38496</c:v>
                </c:pt>
                <c:pt idx="2">
                  <c:v>38497</c:v>
                </c:pt>
                <c:pt idx="3">
                  <c:v>38497</c:v>
                </c:pt>
                <c:pt idx="4">
                  <c:v>38498</c:v>
                </c:pt>
                <c:pt idx="5">
                  <c:v>38498</c:v>
                </c:pt>
                <c:pt idx="6">
                  <c:v>38499</c:v>
                </c:pt>
                <c:pt idx="7">
                  <c:v>38499</c:v>
                </c:pt>
                <c:pt idx="8">
                  <c:v>38500</c:v>
                </c:pt>
                <c:pt idx="9">
                  <c:v>38500</c:v>
                </c:pt>
                <c:pt idx="10">
                  <c:v>38501</c:v>
                </c:pt>
                <c:pt idx="11">
                  <c:v>38501</c:v>
                </c:pt>
                <c:pt idx="12">
                  <c:v>38502</c:v>
                </c:pt>
                <c:pt idx="13">
                  <c:v>38502</c:v>
                </c:pt>
                <c:pt idx="14">
                  <c:v>38503</c:v>
                </c:pt>
                <c:pt idx="15">
                  <c:v>38503</c:v>
                </c:pt>
                <c:pt idx="16">
                  <c:v>38517</c:v>
                </c:pt>
                <c:pt idx="17">
                  <c:v>38517</c:v>
                </c:pt>
                <c:pt idx="18">
                  <c:v>38518</c:v>
                </c:pt>
                <c:pt idx="19">
                  <c:v>38518</c:v>
                </c:pt>
                <c:pt idx="20">
                  <c:v>38519</c:v>
                </c:pt>
                <c:pt idx="21">
                  <c:v>38519</c:v>
                </c:pt>
                <c:pt idx="22">
                  <c:v>38520</c:v>
                </c:pt>
                <c:pt idx="23">
                  <c:v>38520</c:v>
                </c:pt>
                <c:pt idx="24">
                  <c:v>38521</c:v>
                </c:pt>
                <c:pt idx="25">
                  <c:v>38521</c:v>
                </c:pt>
                <c:pt idx="26">
                  <c:v>38522</c:v>
                </c:pt>
                <c:pt idx="27">
                  <c:v>38522</c:v>
                </c:pt>
                <c:pt idx="28">
                  <c:v>38523</c:v>
                </c:pt>
                <c:pt idx="29">
                  <c:v>38523</c:v>
                </c:pt>
                <c:pt idx="30">
                  <c:v>38524</c:v>
                </c:pt>
                <c:pt idx="31">
                  <c:v>38524</c:v>
                </c:pt>
                <c:pt idx="32">
                  <c:v>38538</c:v>
                </c:pt>
                <c:pt idx="33">
                  <c:v>38538</c:v>
                </c:pt>
                <c:pt idx="34">
                  <c:v>38539</c:v>
                </c:pt>
                <c:pt idx="35">
                  <c:v>38539</c:v>
                </c:pt>
                <c:pt idx="36">
                  <c:v>38540</c:v>
                </c:pt>
                <c:pt idx="37">
                  <c:v>38540</c:v>
                </c:pt>
                <c:pt idx="38">
                  <c:v>38541</c:v>
                </c:pt>
                <c:pt idx="39">
                  <c:v>38541</c:v>
                </c:pt>
                <c:pt idx="40">
                  <c:v>38542</c:v>
                </c:pt>
                <c:pt idx="41">
                  <c:v>38542</c:v>
                </c:pt>
                <c:pt idx="42">
                  <c:v>38543</c:v>
                </c:pt>
                <c:pt idx="43">
                  <c:v>38543</c:v>
                </c:pt>
                <c:pt idx="44">
                  <c:v>38544</c:v>
                </c:pt>
                <c:pt idx="45">
                  <c:v>38544</c:v>
                </c:pt>
                <c:pt idx="46">
                  <c:v>38545</c:v>
                </c:pt>
                <c:pt idx="47">
                  <c:v>38545</c:v>
                </c:pt>
                <c:pt idx="48">
                  <c:v>38559</c:v>
                </c:pt>
                <c:pt idx="49">
                  <c:v>38559</c:v>
                </c:pt>
                <c:pt idx="50">
                  <c:v>38560</c:v>
                </c:pt>
                <c:pt idx="51">
                  <c:v>38560</c:v>
                </c:pt>
                <c:pt idx="52">
                  <c:v>38561</c:v>
                </c:pt>
                <c:pt idx="53">
                  <c:v>38561</c:v>
                </c:pt>
                <c:pt idx="54">
                  <c:v>38562</c:v>
                </c:pt>
                <c:pt idx="55">
                  <c:v>38562</c:v>
                </c:pt>
                <c:pt idx="56">
                  <c:v>38563</c:v>
                </c:pt>
                <c:pt idx="57">
                  <c:v>38563</c:v>
                </c:pt>
                <c:pt idx="58">
                  <c:v>38564</c:v>
                </c:pt>
                <c:pt idx="59">
                  <c:v>38564</c:v>
                </c:pt>
                <c:pt idx="60">
                  <c:v>38565</c:v>
                </c:pt>
                <c:pt idx="61">
                  <c:v>38565</c:v>
                </c:pt>
                <c:pt idx="62">
                  <c:v>38566</c:v>
                </c:pt>
                <c:pt idx="63">
                  <c:v>38566</c:v>
                </c:pt>
                <c:pt idx="64">
                  <c:v>38580</c:v>
                </c:pt>
                <c:pt idx="65">
                  <c:v>38580</c:v>
                </c:pt>
                <c:pt idx="66">
                  <c:v>38581</c:v>
                </c:pt>
                <c:pt idx="67">
                  <c:v>38581</c:v>
                </c:pt>
                <c:pt idx="68">
                  <c:v>38582</c:v>
                </c:pt>
                <c:pt idx="69">
                  <c:v>38582</c:v>
                </c:pt>
                <c:pt idx="70">
                  <c:v>38583</c:v>
                </c:pt>
                <c:pt idx="71">
                  <c:v>38583</c:v>
                </c:pt>
                <c:pt idx="72">
                  <c:v>38584</c:v>
                </c:pt>
                <c:pt idx="73">
                  <c:v>38584</c:v>
                </c:pt>
                <c:pt idx="74">
                  <c:v>38585</c:v>
                </c:pt>
                <c:pt idx="75">
                  <c:v>38585</c:v>
                </c:pt>
                <c:pt idx="76">
                  <c:v>38586</c:v>
                </c:pt>
                <c:pt idx="77">
                  <c:v>38586</c:v>
                </c:pt>
                <c:pt idx="78">
                  <c:v>38587</c:v>
                </c:pt>
                <c:pt idx="79">
                  <c:v>38587</c:v>
                </c:pt>
                <c:pt idx="80">
                  <c:v>38762</c:v>
                </c:pt>
                <c:pt idx="81">
                  <c:v>38762</c:v>
                </c:pt>
              </c:numCache>
            </c:numRef>
          </c:cat>
          <c:val>
            <c:numRef>
              <c:f>'data-1537931089214'!$B$2:$B$83</c:f>
              <c:numCache>
                <c:formatCode>General</c:formatCode>
                <c:ptCount val="8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2</c:v>
                </c:pt>
                <c:pt idx="64">
                  <c:v>1</c:v>
                </c:pt>
                <c:pt idx="65">
                  <c:v>2</c:v>
                </c:pt>
                <c:pt idx="66">
                  <c:v>1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2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2</c:v>
                </c:pt>
                <c:pt idx="76">
                  <c:v>1</c:v>
                </c:pt>
                <c:pt idx="77">
                  <c:v>2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1-4121-943C-752516562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1470520"/>
        <c:axId val="384162024"/>
      </c:barChart>
      <c:lineChart>
        <c:grouping val="standard"/>
        <c:varyColors val="0"/>
        <c:ser>
          <c:idx val="1"/>
          <c:order val="1"/>
          <c:tx>
            <c:strRef>
              <c:f>'data-1537931089214'!$C$1</c:f>
              <c:strCache>
                <c:ptCount val="1"/>
                <c:pt idx="0">
                  <c:v>rental_count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'data-1537931089214'!$A$2:$A$83</c:f>
              <c:numCache>
                <c:formatCode>m/d/yyyy\ h:mm</c:formatCode>
                <c:ptCount val="82"/>
                <c:pt idx="0">
                  <c:v>38496</c:v>
                </c:pt>
                <c:pt idx="1">
                  <c:v>38496</c:v>
                </c:pt>
                <c:pt idx="2">
                  <c:v>38497</c:v>
                </c:pt>
                <c:pt idx="3">
                  <c:v>38497</c:v>
                </c:pt>
                <c:pt idx="4">
                  <c:v>38498</c:v>
                </c:pt>
                <c:pt idx="5">
                  <c:v>38498</c:v>
                </c:pt>
                <c:pt idx="6">
                  <c:v>38499</c:v>
                </c:pt>
                <c:pt idx="7">
                  <c:v>38499</c:v>
                </c:pt>
                <c:pt idx="8">
                  <c:v>38500</c:v>
                </c:pt>
                <c:pt idx="9">
                  <c:v>38500</c:v>
                </c:pt>
                <c:pt idx="10">
                  <c:v>38501</c:v>
                </c:pt>
                <c:pt idx="11">
                  <c:v>38501</c:v>
                </c:pt>
                <c:pt idx="12">
                  <c:v>38502</c:v>
                </c:pt>
                <c:pt idx="13">
                  <c:v>38502</c:v>
                </c:pt>
                <c:pt idx="14">
                  <c:v>38503</c:v>
                </c:pt>
                <c:pt idx="15">
                  <c:v>38503</c:v>
                </c:pt>
                <c:pt idx="16">
                  <c:v>38517</c:v>
                </c:pt>
                <c:pt idx="17">
                  <c:v>38517</c:v>
                </c:pt>
                <c:pt idx="18">
                  <c:v>38518</c:v>
                </c:pt>
                <c:pt idx="19">
                  <c:v>38518</c:v>
                </c:pt>
                <c:pt idx="20">
                  <c:v>38519</c:v>
                </c:pt>
                <c:pt idx="21">
                  <c:v>38519</c:v>
                </c:pt>
                <c:pt idx="22">
                  <c:v>38520</c:v>
                </c:pt>
                <c:pt idx="23">
                  <c:v>38520</c:v>
                </c:pt>
                <c:pt idx="24">
                  <c:v>38521</c:v>
                </c:pt>
                <c:pt idx="25">
                  <c:v>38521</c:v>
                </c:pt>
                <c:pt idx="26">
                  <c:v>38522</c:v>
                </c:pt>
                <c:pt idx="27">
                  <c:v>38522</c:v>
                </c:pt>
                <c:pt idx="28">
                  <c:v>38523</c:v>
                </c:pt>
                <c:pt idx="29">
                  <c:v>38523</c:v>
                </c:pt>
                <c:pt idx="30">
                  <c:v>38524</c:v>
                </c:pt>
                <c:pt idx="31">
                  <c:v>38524</c:v>
                </c:pt>
                <c:pt idx="32">
                  <c:v>38538</c:v>
                </c:pt>
                <c:pt idx="33">
                  <c:v>38538</c:v>
                </c:pt>
                <c:pt idx="34">
                  <c:v>38539</c:v>
                </c:pt>
                <c:pt idx="35">
                  <c:v>38539</c:v>
                </c:pt>
                <c:pt idx="36">
                  <c:v>38540</c:v>
                </c:pt>
                <c:pt idx="37">
                  <c:v>38540</c:v>
                </c:pt>
                <c:pt idx="38">
                  <c:v>38541</c:v>
                </c:pt>
                <c:pt idx="39">
                  <c:v>38541</c:v>
                </c:pt>
                <c:pt idx="40">
                  <c:v>38542</c:v>
                </c:pt>
                <c:pt idx="41">
                  <c:v>38542</c:v>
                </c:pt>
                <c:pt idx="42">
                  <c:v>38543</c:v>
                </c:pt>
                <c:pt idx="43">
                  <c:v>38543</c:v>
                </c:pt>
                <c:pt idx="44">
                  <c:v>38544</c:v>
                </c:pt>
                <c:pt idx="45">
                  <c:v>38544</c:v>
                </c:pt>
                <c:pt idx="46">
                  <c:v>38545</c:v>
                </c:pt>
                <c:pt idx="47">
                  <c:v>38545</c:v>
                </c:pt>
                <c:pt idx="48">
                  <c:v>38559</c:v>
                </c:pt>
                <c:pt idx="49">
                  <c:v>38559</c:v>
                </c:pt>
                <c:pt idx="50">
                  <c:v>38560</c:v>
                </c:pt>
                <c:pt idx="51">
                  <c:v>38560</c:v>
                </c:pt>
                <c:pt idx="52">
                  <c:v>38561</c:v>
                </c:pt>
                <c:pt idx="53">
                  <c:v>38561</c:v>
                </c:pt>
                <c:pt idx="54">
                  <c:v>38562</c:v>
                </c:pt>
                <c:pt idx="55">
                  <c:v>38562</c:v>
                </c:pt>
                <c:pt idx="56">
                  <c:v>38563</c:v>
                </c:pt>
                <c:pt idx="57">
                  <c:v>38563</c:v>
                </c:pt>
                <c:pt idx="58">
                  <c:v>38564</c:v>
                </c:pt>
                <c:pt idx="59">
                  <c:v>38564</c:v>
                </c:pt>
                <c:pt idx="60">
                  <c:v>38565</c:v>
                </c:pt>
                <c:pt idx="61">
                  <c:v>38565</c:v>
                </c:pt>
                <c:pt idx="62">
                  <c:v>38566</c:v>
                </c:pt>
                <c:pt idx="63">
                  <c:v>38566</c:v>
                </c:pt>
                <c:pt idx="64">
                  <c:v>38580</c:v>
                </c:pt>
                <c:pt idx="65">
                  <c:v>38580</c:v>
                </c:pt>
                <c:pt idx="66">
                  <c:v>38581</c:v>
                </c:pt>
                <c:pt idx="67">
                  <c:v>38581</c:v>
                </c:pt>
                <c:pt idx="68">
                  <c:v>38582</c:v>
                </c:pt>
                <c:pt idx="69">
                  <c:v>38582</c:v>
                </c:pt>
                <c:pt idx="70">
                  <c:v>38583</c:v>
                </c:pt>
                <c:pt idx="71">
                  <c:v>38583</c:v>
                </c:pt>
                <c:pt idx="72">
                  <c:v>38584</c:v>
                </c:pt>
                <c:pt idx="73">
                  <c:v>38584</c:v>
                </c:pt>
                <c:pt idx="74">
                  <c:v>38585</c:v>
                </c:pt>
                <c:pt idx="75">
                  <c:v>38585</c:v>
                </c:pt>
                <c:pt idx="76">
                  <c:v>38586</c:v>
                </c:pt>
                <c:pt idx="77">
                  <c:v>38586</c:v>
                </c:pt>
                <c:pt idx="78">
                  <c:v>38587</c:v>
                </c:pt>
                <c:pt idx="79">
                  <c:v>38587</c:v>
                </c:pt>
                <c:pt idx="80">
                  <c:v>38762</c:v>
                </c:pt>
                <c:pt idx="81">
                  <c:v>38762</c:v>
                </c:pt>
              </c:numCache>
            </c:numRef>
          </c:cat>
          <c:val>
            <c:numRef>
              <c:f>'data-1537931089214'!$C$2:$C$83</c:f>
              <c:numCache>
                <c:formatCode>General</c:formatCode>
                <c:ptCount val="82"/>
                <c:pt idx="0">
                  <c:v>5</c:v>
                </c:pt>
                <c:pt idx="1">
                  <c:v>3</c:v>
                </c:pt>
                <c:pt idx="2">
                  <c:v>70</c:v>
                </c:pt>
                <c:pt idx="3">
                  <c:v>67</c:v>
                </c:pt>
                <c:pt idx="4">
                  <c:v>78</c:v>
                </c:pt>
                <c:pt idx="5">
                  <c:v>96</c:v>
                </c:pt>
                <c:pt idx="6">
                  <c:v>77</c:v>
                </c:pt>
                <c:pt idx="7">
                  <c:v>89</c:v>
                </c:pt>
                <c:pt idx="8">
                  <c:v>88</c:v>
                </c:pt>
                <c:pt idx="9">
                  <c:v>108</c:v>
                </c:pt>
                <c:pt idx="10">
                  <c:v>80</c:v>
                </c:pt>
                <c:pt idx="11">
                  <c:v>74</c:v>
                </c:pt>
                <c:pt idx="12">
                  <c:v>80</c:v>
                </c:pt>
                <c:pt idx="13">
                  <c:v>78</c:v>
                </c:pt>
                <c:pt idx="14">
                  <c:v>80</c:v>
                </c:pt>
                <c:pt idx="15">
                  <c:v>83</c:v>
                </c:pt>
                <c:pt idx="16">
                  <c:v>8</c:v>
                </c:pt>
                <c:pt idx="17">
                  <c:v>8</c:v>
                </c:pt>
                <c:pt idx="18">
                  <c:v>179</c:v>
                </c:pt>
                <c:pt idx="19">
                  <c:v>169</c:v>
                </c:pt>
                <c:pt idx="20">
                  <c:v>163</c:v>
                </c:pt>
                <c:pt idx="21">
                  <c:v>161</c:v>
                </c:pt>
                <c:pt idx="22">
                  <c:v>162</c:v>
                </c:pt>
                <c:pt idx="23">
                  <c:v>163</c:v>
                </c:pt>
                <c:pt idx="24">
                  <c:v>181</c:v>
                </c:pt>
                <c:pt idx="25">
                  <c:v>163</c:v>
                </c:pt>
                <c:pt idx="26">
                  <c:v>178</c:v>
                </c:pt>
                <c:pt idx="27">
                  <c:v>170</c:v>
                </c:pt>
                <c:pt idx="28">
                  <c:v>168</c:v>
                </c:pt>
                <c:pt idx="29">
                  <c:v>163</c:v>
                </c:pt>
                <c:pt idx="30">
                  <c:v>124</c:v>
                </c:pt>
                <c:pt idx="31">
                  <c:v>151</c:v>
                </c:pt>
                <c:pt idx="32">
                  <c:v>14</c:v>
                </c:pt>
                <c:pt idx="33">
                  <c:v>13</c:v>
                </c:pt>
                <c:pt idx="34">
                  <c:v>266</c:v>
                </c:pt>
                <c:pt idx="35">
                  <c:v>238</c:v>
                </c:pt>
                <c:pt idx="36">
                  <c:v>236</c:v>
                </c:pt>
                <c:pt idx="37">
                  <c:v>225</c:v>
                </c:pt>
                <c:pt idx="38">
                  <c:v>244</c:v>
                </c:pt>
                <c:pt idx="39">
                  <c:v>268</c:v>
                </c:pt>
                <c:pt idx="40">
                  <c:v>262</c:v>
                </c:pt>
                <c:pt idx="41">
                  <c:v>251</c:v>
                </c:pt>
                <c:pt idx="42">
                  <c:v>234</c:v>
                </c:pt>
                <c:pt idx="43">
                  <c:v>246</c:v>
                </c:pt>
                <c:pt idx="44">
                  <c:v>225</c:v>
                </c:pt>
                <c:pt idx="45">
                  <c:v>236</c:v>
                </c:pt>
                <c:pt idx="46">
                  <c:v>244</c:v>
                </c:pt>
                <c:pt idx="47">
                  <c:v>251</c:v>
                </c:pt>
                <c:pt idx="48">
                  <c:v>15</c:v>
                </c:pt>
                <c:pt idx="49">
                  <c:v>18</c:v>
                </c:pt>
                <c:pt idx="50">
                  <c:v>327</c:v>
                </c:pt>
                <c:pt idx="51">
                  <c:v>322</c:v>
                </c:pt>
                <c:pt idx="52">
                  <c:v>319</c:v>
                </c:pt>
                <c:pt idx="53">
                  <c:v>301</c:v>
                </c:pt>
                <c:pt idx="54">
                  <c:v>307</c:v>
                </c:pt>
                <c:pt idx="55">
                  <c:v>334</c:v>
                </c:pt>
                <c:pt idx="56">
                  <c:v>319</c:v>
                </c:pt>
                <c:pt idx="57">
                  <c:v>315</c:v>
                </c:pt>
                <c:pt idx="58">
                  <c:v>330</c:v>
                </c:pt>
                <c:pt idx="59">
                  <c:v>349</c:v>
                </c:pt>
                <c:pt idx="60">
                  <c:v>337</c:v>
                </c:pt>
                <c:pt idx="61">
                  <c:v>334</c:v>
                </c:pt>
                <c:pt idx="62">
                  <c:v>343</c:v>
                </c:pt>
                <c:pt idx="63">
                  <c:v>300</c:v>
                </c:pt>
                <c:pt idx="64">
                  <c:v>13</c:v>
                </c:pt>
                <c:pt idx="65">
                  <c:v>10</c:v>
                </c:pt>
                <c:pt idx="66">
                  <c:v>308</c:v>
                </c:pt>
                <c:pt idx="67">
                  <c:v>285</c:v>
                </c:pt>
                <c:pt idx="68">
                  <c:v>315</c:v>
                </c:pt>
                <c:pt idx="69">
                  <c:v>306</c:v>
                </c:pt>
                <c:pt idx="70">
                  <c:v>304</c:v>
                </c:pt>
                <c:pt idx="71">
                  <c:v>324</c:v>
                </c:pt>
                <c:pt idx="72">
                  <c:v>304</c:v>
                </c:pt>
                <c:pt idx="73">
                  <c:v>320</c:v>
                </c:pt>
                <c:pt idx="74">
                  <c:v>333</c:v>
                </c:pt>
                <c:pt idx="75">
                  <c:v>326</c:v>
                </c:pt>
                <c:pt idx="76">
                  <c:v>336</c:v>
                </c:pt>
                <c:pt idx="77">
                  <c:v>290</c:v>
                </c:pt>
                <c:pt idx="78">
                  <c:v>299</c:v>
                </c:pt>
                <c:pt idx="79">
                  <c:v>299</c:v>
                </c:pt>
                <c:pt idx="80">
                  <c:v>85</c:v>
                </c:pt>
                <c:pt idx="81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C1-4121-943C-752516562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1467640"/>
        <c:axId val="384312624"/>
      </c:lineChart>
      <c:dateAx>
        <c:axId val="561467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RENTAL</a:t>
                </a:r>
                <a:r>
                  <a:rPr lang="en-US" baseline="0" dirty="0"/>
                  <a:t> DAY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\ 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12624"/>
        <c:crosses val="autoZero"/>
        <c:auto val="1"/>
        <c:lblOffset val="100"/>
        <c:baseTimeUnit val="days"/>
      </c:dateAx>
      <c:valAx>
        <c:axId val="3843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RENTAL</a:t>
                </a:r>
                <a:r>
                  <a:rPr lang="en-US" baseline="0" dirty="0"/>
                  <a:t>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67640"/>
        <c:crosses val="autoZero"/>
        <c:crossBetween val="between"/>
      </c:valAx>
      <c:valAx>
        <c:axId val="384162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STORE</a:t>
                </a:r>
                <a:r>
                  <a:rPr lang="en-US" baseline="0" dirty="0"/>
                  <a:t> ID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70520"/>
        <c:crosses val="max"/>
        <c:crossBetween val="between"/>
      </c:valAx>
      <c:dateAx>
        <c:axId val="561470520"/>
        <c:scaling>
          <c:orientation val="minMax"/>
        </c:scaling>
        <c:delete val="1"/>
        <c:axPos val="b"/>
        <c:numFmt formatCode="m/d/yyyy\ h:mm" sourceLinked="1"/>
        <c:majorTickMark val="out"/>
        <c:minorTickMark val="none"/>
        <c:tickLblPos val="nextTo"/>
        <c:crossAx val="38416202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RENTALS FOR EACH STORE</a:t>
            </a:r>
            <a:endParaRPr lang="en-US" dirty="0"/>
          </a:p>
        </c:rich>
      </c:tx>
      <c:layout>
        <c:manualLayout>
          <c:xMode val="edge"/>
          <c:yMode val="edge"/>
          <c:x val="0.21063209880192224"/>
          <c:y val="2.4799835709224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'data-1537932230704'!$A$1</c:f>
              <c:strCache>
                <c:ptCount val="1"/>
                <c:pt idx="0">
                  <c:v>store_id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'data-1537932230704'!$A$2:$A$3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F7-4298-8F59-1A7E952E5F92}"/>
            </c:ext>
          </c:extLst>
        </c:ser>
        <c:ser>
          <c:idx val="1"/>
          <c:order val="1"/>
          <c:tx>
            <c:strRef>
              <c:f>'data-1537932230704'!$B$1</c:f>
              <c:strCache>
                <c:ptCount val="1"/>
                <c:pt idx="0">
                  <c:v>avg_rental_count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'data-1537932230704'!$B$2:$B$3</c:f>
              <c:numCache>
                <c:formatCode>General</c:formatCode>
                <c:ptCount val="2"/>
                <c:pt idx="0">
                  <c:v>196.09756097560901</c:v>
                </c:pt>
                <c:pt idx="1">
                  <c:v>195.21951219512101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F7-4298-8F59-1A7E952E5F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79443960"/>
        <c:axId val="679444280"/>
      </c:barChart>
      <c:catAx>
        <c:axId val="679443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STORE</a:t>
                </a:r>
                <a:r>
                  <a:rPr lang="en-US" baseline="0" dirty="0"/>
                  <a:t> ID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5977146034237"/>
              <c:y val="0.25861574607311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44280"/>
        <c:crosses val="autoZero"/>
        <c:auto val="1"/>
        <c:lblAlgn val="ctr"/>
        <c:lblOffset val="100"/>
        <c:noMultiLvlLbl val="0"/>
      </c:catAx>
      <c:valAx>
        <c:axId val="679444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RENTAL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439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NAMES</a:t>
            </a:r>
            <a:r>
              <a:rPr lang="en-US" baseline="0" dirty="0"/>
              <a:t> OF CUSTOMERS WITH LASRGEST PAYMENTS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'data-1537935998945'!$C$1</c:f>
              <c:strCache>
                <c:ptCount val="1"/>
                <c:pt idx="0">
                  <c:v>total_amount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'data-1537935998945'!$A$2:$B$377</c:f>
              <c:strCache>
                <c:ptCount val="376"/>
                <c:pt idx="0">
                  <c:v>Eleanor Hunt</c:v>
                </c:pt>
                <c:pt idx="1">
                  <c:v>Karl Seal</c:v>
                </c:pt>
                <c:pt idx="2">
                  <c:v>Marion Snyder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Ana Bradley</c:v>
                </c:pt>
                <c:pt idx="7">
                  <c:v>Curtis Irby</c:v>
                </c:pt>
                <c:pt idx="8">
                  <c:v>Marcia Dean</c:v>
                </c:pt>
                <c:pt idx="9">
                  <c:v>Mike Way</c:v>
                </c:pt>
                <c:pt idx="10">
                  <c:v>Wesley Bull</c:v>
                </c:pt>
                <c:pt idx="11">
                  <c:v>Gordon Allard</c:v>
                </c:pt>
                <c:pt idx="12">
                  <c:v>Lena Jensen</c:v>
                </c:pt>
                <c:pt idx="13">
                  <c:v>Tim Cary</c:v>
                </c:pt>
                <c:pt idx="14">
                  <c:v>Warren Sherrod</c:v>
                </c:pt>
                <c:pt idx="15">
                  <c:v>Steve Mackenzie</c:v>
                </c:pt>
                <c:pt idx="16">
                  <c:v>Brittany Riley</c:v>
                </c:pt>
                <c:pt idx="17">
                  <c:v>Guy Brownlee</c:v>
                </c:pt>
                <c:pt idx="18">
                  <c:v>June Carroll</c:v>
                </c:pt>
                <c:pt idx="19">
                  <c:v>Neil Renner</c:v>
                </c:pt>
                <c:pt idx="20">
                  <c:v>Tammy Sanders</c:v>
                </c:pt>
                <c:pt idx="21">
                  <c:v>Tonya Chapman</c:v>
                </c:pt>
                <c:pt idx="22">
                  <c:v>Michelle Clark</c:v>
                </c:pt>
                <c:pt idx="23">
                  <c:v>Jessica Hall</c:v>
                </c:pt>
                <c:pt idx="24">
                  <c:v>Jacqueline Long</c:v>
                </c:pt>
                <c:pt idx="25">
                  <c:v>Stacey Montgomery</c:v>
                </c:pt>
                <c:pt idx="26">
                  <c:v>Arthur Simpkins</c:v>
                </c:pt>
                <c:pt idx="27">
                  <c:v>Brandon Huey</c:v>
                </c:pt>
                <c:pt idx="28">
                  <c:v>Diane Collins</c:v>
                </c:pt>
                <c:pt idx="29">
                  <c:v>Ralph Madrigal</c:v>
                </c:pt>
                <c:pt idx="30">
                  <c:v>Roger Quintanilla</c:v>
                </c:pt>
                <c:pt idx="31">
                  <c:v>Alex Gresham</c:v>
                </c:pt>
                <c:pt idx="32">
                  <c:v>Ryan Salisbury</c:v>
                </c:pt>
                <c:pt idx="33">
                  <c:v>Shawn Heaton</c:v>
                </c:pt>
                <c:pt idx="34">
                  <c:v>Margie Wade</c:v>
                </c:pt>
                <c:pt idx="35">
                  <c:v>Marsha Douglas</c:v>
                </c:pt>
                <c:pt idx="36">
                  <c:v>Debra Nelson</c:v>
                </c:pt>
                <c:pt idx="37">
                  <c:v>Lori Wood</c:v>
                </c:pt>
                <c:pt idx="38">
                  <c:v>Nicholas Barfield</c:v>
                </c:pt>
                <c:pt idx="39">
                  <c:v>Roy Whiting</c:v>
                </c:pt>
                <c:pt idx="40">
                  <c:v>Sherry Marshall</c:v>
                </c:pt>
                <c:pt idx="41">
                  <c:v>Janice Ward</c:v>
                </c:pt>
                <c:pt idx="42">
                  <c:v>Tanya Gilbert</c:v>
                </c:pt>
                <c:pt idx="43">
                  <c:v>Angela Hernandez</c:v>
                </c:pt>
                <c:pt idx="44">
                  <c:v>Wanda Patterson</c:v>
                </c:pt>
                <c:pt idx="45">
                  <c:v>Marilyn Ross</c:v>
                </c:pt>
                <c:pt idx="46">
                  <c:v>Alexander Fennell</c:v>
                </c:pt>
                <c:pt idx="47">
                  <c:v>Jimmie Eggleston</c:v>
                </c:pt>
                <c:pt idx="48">
                  <c:v>Ramon Choate</c:v>
                </c:pt>
                <c:pt idx="49">
                  <c:v>Morris Mccarter</c:v>
                </c:pt>
                <c:pt idx="50">
                  <c:v>Kent Arsenault</c:v>
                </c:pt>
                <c:pt idx="51">
                  <c:v>Alvin Deloach</c:v>
                </c:pt>
                <c:pt idx="52">
                  <c:v>Zachary Hite</c:v>
                </c:pt>
                <c:pt idx="53">
                  <c:v>Ella Oliver</c:v>
                </c:pt>
                <c:pt idx="54">
                  <c:v>Sylvia Ortiz</c:v>
                </c:pt>
                <c:pt idx="55">
                  <c:v>Rosemary Schmidt</c:v>
                </c:pt>
                <c:pt idx="56">
                  <c:v>Helen Harris</c:v>
                </c:pt>
                <c:pt idx="57">
                  <c:v>Elizabeth Brown</c:v>
                </c:pt>
                <c:pt idx="58">
                  <c:v>Stanley Scroggins</c:v>
                </c:pt>
                <c:pt idx="59">
                  <c:v>Bernice Willis</c:v>
                </c:pt>
                <c:pt idx="60">
                  <c:v>Sue Peters</c:v>
                </c:pt>
                <c:pt idx="61">
                  <c:v>Jennie Terry</c:v>
                </c:pt>
                <c:pt idx="62">
                  <c:v>Jessie Milam</c:v>
                </c:pt>
                <c:pt idx="63">
                  <c:v>Russell Brinson</c:v>
                </c:pt>
                <c:pt idx="64">
                  <c:v>Greg Robins</c:v>
                </c:pt>
                <c:pt idx="65">
                  <c:v>Karen Jackson</c:v>
                </c:pt>
                <c:pt idx="66">
                  <c:v>Ethel Webb</c:v>
                </c:pt>
                <c:pt idx="67">
                  <c:v>Catherine Campbell</c:v>
                </c:pt>
                <c:pt idx="68">
                  <c:v>Linda Williams</c:v>
                </c:pt>
                <c:pt idx="69">
                  <c:v>Priscilla Lowe</c:v>
                </c:pt>
                <c:pt idx="70">
                  <c:v>Maria Miller</c:v>
                </c:pt>
                <c:pt idx="71">
                  <c:v>Casey Mena</c:v>
                </c:pt>
                <c:pt idx="72">
                  <c:v>Harold Martino</c:v>
                </c:pt>
                <c:pt idx="73">
                  <c:v>Rosa Reynolds</c:v>
                </c:pt>
                <c:pt idx="74">
                  <c:v>Jordan Archuleta</c:v>
                </c:pt>
                <c:pt idx="75">
                  <c:v>Crystal Ford</c:v>
                </c:pt>
                <c:pt idx="76">
                  <c:v>Regina Berry</c:v>
                </c:pt>
                <c:pt idx="77">
                  <c:v>Roberto Vu</c:v>
                </c:pt>
                <c:pt idx="78">
                  <c:v>Gladys Hamilton</c:v>
                </c:pt>
                <c:pt idx="79">
                  <c:v>Glenda Frazier</c:v>
                </c:pt>
                <c:pt idx="80">
                  <c:v>Sara Perry</c:v>
                </c:pt>
                <c:pt idx="81">
                  <c:v>Alma Austin</c:v>
                </c:pt>
                <c:pt idx="82">
                  <c:v>Bessie Morrison</c:v>
                </c:pt>
                <c:pt idx="83">
                  <c:v>Miguel Betancourt</c:v>
                </c:pt>
                <c:pt idx="84">
                  <c:v>Debbie Reyes</c:v>
                </c:pt>
                <c:pt idx="85">
                  <c:v>Martha Gonzalez</c:v>
                </c:pt>
                <c:pt idx="86">
                  <c:v>Jeanne Lawson</c:v>
                </c:pt>
                <c:pt idx="87">
                  <c:v>Troy Quigley</c:v>
                </c:pt>
                <c:pt idx="88">
                  <c:v>Terri Vasquez</c:v>
                </c:pt>
                <c:pt idx="89">
                  <c:v>Jamie Rice</c:v>
                </c:pt>
                <c:pt idx="90">
                  <c:v>Tracy Cole</c:v>
                </c:pt>
                <c:pt idx="91">
                  <c:v>Grace Ellis</c:v>
                </c:pt>
                <c:pt idx="92">
                  <c:v>Bradley Motley</c:v>
                </c:pt>
                <c:pt idx="93">
                  <c:v>Maurice Crawley</c:v>
                </c:pt>
                <c:pt idx="94">
                  <c:v>Daisy Bates</c:v>
                </c:pt>
                <c:pt idx="95">
                  <c:v>Janet Phillips</c:v>
                </c:pt>
                <c:pt idx="96">
                  <c:v>Elsie Kelley</c:v>
                </c:pt>
                <c:pt idx="97">
                  <c:v>John Farnsworth</c:v>
                </c:pt>
                <c:pt idx="98">
                  <c:v>Leslie Seward</c:v>
                </c:pt>
                <c:pt idx="99">
                  <c:v>Shirley Allen</c:v>
                </c:pt>
                <c:pt idx="100">
                  <c:v>Eddie Tomlin</c:v>
                </c:pt>
                <c:pt idx="101">
                  <c:v>Tina Simmons</c:v>
                </c:pt>
                <c:pt idx="102">
                  <c:v>Javier Elrod</c:v>
                </c:pt>
                <c:pt idx="103">
                  <c:v>Cathy Spencer</c:v>
                </c:pt>
                <c:pt idx="104">
                  <c:v>Viola Hanson</c:v>
                </c:pt>
                <c:pt idx="105">
                  <c:v>Jorge Olivares</c:v>
                </c:pt>
                <c:pt idx="106">
                  <c:v>Milton Howland</c:v>
                </c:pt>
                <c:pt idx="107">
                  <c:v>Gilbert Sledge</c:v>
                </c:pt>
                <c:pt idx="108">
                  <c:v>Lynn Payne</c:v>
                </c:pt>
                <c:pt idx="109">
                  <c:v>Barry Lovelace</c:v>
                </c:pt>
                <c:pt idx="110">
                  <c:v>Jim Rea</c:v>
                </c:pt>
                <c:pt idx="111">
                  <c:v>Nathan Runyon</c:v>
                </c:pt>
                <c:pt idx="112">
                  <c:v>Rick Mattox</c:v>
                </c:pt>
                <c:pt idx="113">
                  <c:v>Alfred Casillas</c:v>
                </c:pt>
                <c:pt idx="114">
                  <c:v>Dana Hart</c:v>
                </c:pt>
                <c:pt idx="115">
                  <c:v>Marc Outlaw</c:v>
                </c:pt>
                <c:pt idx="116">
                  <c:v>Thelma Murray</c:v>
                </c:pt>
                <c:pt idx="117">
                  <c:v>Alan Kahn</c:v>
                </c:pt>
                <c:pt idx="118">
                  <c:v>Hector Poindexter</c:v>
                </c:pt>
                <c:pt idx="119">
                  <c:v>Gertrude Castillo</c:v>
                </c:pt>
                <c:pt idx="120">
                  <c:v>Charles Kowalski</c:v>
                </c:pt>
                <c:pt idx="121">
                  <c:v>Kathryn Coleman</c:v>
                </c:pt>
                <c:pt idx="122">
                  <c:v>Tracy Herrmann</c:v>
                </c:pt>
                <c:pt idx="123">
                  <c:v>Stephanie Mitchell</c:v>
                </c:pt>
                <c:pt idx="124">
                  <c:v>Jaime Nettles</c:v>
                </c:pt>
                <c:pt idx="125">
                  <c:v>Virginia Green</c:v>
                </c:pt>
                <c:pt idx="126">
                  <c:v>Joy George</c:v>
                </c:pt>
                <c:pt idx="127">
                  <c:v>Miriam Mckinney</c:v>
                </c:pt>
                <c:pt idx="128">
                  <c:v>Nathaniel Adam</c:v>
                </c:pt>
                <c:pt idx="129">
                  <c:v>Byron Box</c:v>
                </c:pt>
                <c:pt idx="130">
                  <c:v>Joyce Edwards</c:v>
                </c:pt>
                <c:pt idx="131">
                  <c:v>Valerie Black</c:v>
                </c:pt>
                <c:pt idx="132">
                  <c:v>Terry Carlson</c:v>
                </c:pt>
                <c:pt idx="133">
                  <c:v>Naomi Jennings</c:v>
                </c:pt>
                <c:pt idx="134">
                  <c:v>Hilda Hopkins</c:v>
                </c:pt>
                <c:pt idx="135">
                  <c:v>Kathy James</c:v>
                </c:pt>
                <c:pt idx="136">
                  <c:v>Gloria Cook</c:v>
                </c:pt>
                <c:pt idx="137">
                  <c:v>Philip Causey</c:v>
                </c:pt>
                <c:pt idx="138">
                  <c:v>Veronica Stone</c:v>
                </c:pt>
                <c:pt idx="139">
                  <c:v>Dianne Shelton</c:v>
                </c:pt>
                <c:pt idx="140">
                  <c:v>Salvador Teel</c:v>
                </c:pt>
                <c:pt idx="141">
                  <c:v>Patsy Davidson</c:v>
                </c:pt>
                <c:pt idx="142">
                  <c:v>Mary Smith</c:v>
                </c:pt>
                <c:pt idx="143">
                  <c:v>Don Bone</c:v>
                </c:pt>
                <c:pt idx="144">
                  <c:v>Michael Silverman</c:v>
                </c:pt>
                <c:pt idx="145">
                  <c:v>Nora Herrera</c:v>
                </c:pt>
                <c:pt idx="146">
                  <c:v>Amber Dixon</c:v>
                </c:pt>
                <c:pt idx="147">
                  <c:v>Jeffery Pinson</c:v>
                </c:pt>
                <c:pt idx="148">
                  <c:v>Christy Vargas</c:v>
                </c:pt>
                <c:pt idx="149">
                  <c:v>Andy Vanhorn</c:v>
                </c:pt>
                <c:pt idx="150">
                  <c:v>Tyrone Asher</c:v>
                </c:pt>
                <c:pt idx="151">
                  <c:v>Ashley Richardson</c:v>
                </c:pt>
                <c:pt idx="152">
                  <c:v>Monica Hicks</c:v>
                </c:pt>
                <c:pt idx="153">
                  <c:v>Clyde Tobias</c:v>
                </c:pt>
                <c:pt idx="154">
                  <c:v>Calvin Martel</c:v>
                </c:pt>
                <c:pt idx="155">
                  <c:v>Daryl Larue</c:v>
                </c:pt>
                <c:pt idx="156">
                  <c:v>Audrey Ray</c:v>
                </c:pt>
                <c:pt idx="157">
                  <c:v>Carolyn Perez</c:v>
                </c:pt>
                <c:pt idx="158">
                  <c:v>Terrance Roush</c:v>
                </c:pt>
                <c:pt idx="159">
                  <c:v>Jamie Waugh</c:v>
                </c:pt>
                <c:pt idx="160">
                  <c:v>Myrtle Fleming</c:v>
                </c:pt>
                <c:pt idx="161">
                  <c:v>Andre Rapp</c:v>
                </c:pt>
                <c:pt idx="162">
                  <c:v>Gina Williamson</c:v>
                </c:pt>
                <c:pt idx="163">
                  <c:v>Everett Banda</c:v>
                </c:pt>
                <c:pt idx="164">
                  <c:v>Heidi Larson</c:v>
                </c:pt>
                <c:pt idx="165">
                  <c:v>Fernando Churchill</c:v>
                </c:pt>
                <c:pt idx="166">
                  <c:v>Isaac Oglesby</c:v>
                </c:pt>
                <c:pt idx="167">
                  <c:v>Charlene Alvarez</c:v>
                </c:pt>
                <c:pt idx="168">
                  <c:v>Clifford Bowens</c:v>
                </c:pt>
                <c:pt idx="169">
                  <c:v>Randy Gaither</c:v>
                </c:pt>
                <c:pt idx="170">
                  <c:v>Todd Tan</c:v>
                </c:pt>
                <c:pt idx="171">
                  <c:v>Herman Devore</c:v>
                </c:pt>
                <c:pt idx="172">
                  <c:v>Sonia Gregory</c:v>
                </c:pt>
                <c:pt idx="173">
                  <c:v>Eduardo Hiatt</c:v>
                </c:pt>
                <c:pt idx="174">
                  <c:v>Seth Hannon</c:v>
                </c:pt>
                <c:pt idx="175">
                  <c:v>Gabriel Harder</c:v>
                </c:pt>
                <c:pt idx="176">
                  <c:v>Raymond Mcwhorter</c:v>
                </c:pt>
                <c:pt idx="177">
                  <c:v>Julian Vest</c:v>
                </c:pt>
                <c:pt idx="178">
                  <c:v>Minnie Romero</c:v>
                </c:pt>
                <c:pt idx="179">
                  <c:v>Mae Fletcher</c:v>
                </c:pt>
                <c:pt idx="180">
                  <c:v>Johnnie Chisholm</c:v>
                </c:pt>
                <c:pt idx="181">
                  <c:v>Mario Cheatham</c:v>
                </c:pt>
                <c:pt idx="182">
                  <c:v>Darlene Rose</c:v>
                </c:pt>
                <c:pt idx="183">
                  <c:v>Jeff East</c:v>
                </c:pt>
                <c:pt idx="184">
                  <c:v>Lois Butler</c:v>
                </c:pt>
                <c:pt idx="185">
                  <c:v>Douglas Graf</c:v>
                </c:pt>
                <c:pt idx="186">
                  <c:v>Marlene Welch</c:v>
                </c:pt>
                <c:pt idx="187">
                  <c:v>Gail Knight</c:v>
                </c:pt>
                <c:pt idx="188">
                  <c:v>Claudia Fuller</c:v>
                </c:pt>
                <c:pt idx="189">
                  <c:v>Victoria Gibson</c:v>
                </c:pt>
                <c:pt idx="190">
                  <c:v>Sarah Lewis</c:v>
                </c:pt>
                <c:pt idx="191">
                  <c:v>Eric Robert</c:v>
                </c:pt>
                <c:pt idx="192">
                  <c:v>Sam Mcduffie</c:v>
                </c:pt>
                <c:pt idx="193">
                  <c:v>Elaine Stevens</c:v>
                </c:pt>
                <c:pt idx="194">
                  <c:v>Katie Elliott</c:v>
                </c:pt>
                <c:pt idx="195">
                  <c:v>Bryan Hardison</c:v>
                </c:pt>
                <c:pt idx="196">
                  <c:v>Jean Bell</c:v>
                </c:pt>
                <c:pt idx="197">
                  <c:v>Amanda Carter</c:v>
                </c:pt>
                <c:pt idx="198">
                  <c:v>Diana Alexander</c:v>
                </c:pt>
                <c:pt idx="199">
                  <c:v>Marcus Hidalgo</c:v>
                </c:pt>
                <c:pt idx="200">
                  <c:v>Cynthia Young</c:v>
                </c:pt>
                <c:pt idx="201">
                  <c:v>Brent Harkins</c:v>
                </c:pt>
                <c:pt idx="202">
                  <c:v>Violet Rodriquez</c:v>
                </c:pt>
                <c:pt idx="203">
                  <c:v>Dolores Wagner</c:v>
                </c:pt>
                <c:pt idx="204">
                  <c:v>Dale Ratcliff</c:v>
                </c:pt>
                <c:pt idx="205">
                  <c:v>Jimmy Schrader</c:v>
                </c:pt>
                <c:pt idx="206">
                  <c:v>Ramona Hale</c:v>
                </c:pt>
                <c:pt idx="207">
                  <c:v>Courtney Day</c:v>
                </c:pt>
                <c:pt idx="208">
                  <c:v>Sharon Robinson</c:v>
                </c:pt>
                <c:pt idx="209">
                  <c:v>Manuel Murrell</c:v>
                </c:pt>
                <c:pt idx="210">
                  <c:v>Misty Lambert</c:v>
                </c:pt>
                <c:pt idx="211">
                  <c:v>Ben Easter</c:v>
                </c:pt>
                <c:pt idx="212">
                  <c:v>Max Pitt</c:v>
                </c:pt>
                <c:pt idx="213">
                  <c:v>Lillian Griffin</c:v>
                </c:pt>
                <c:pt idx="214">
                  <c:v>Yolanda Weaver</c:v>
                </c:pt>
                <c:pt idx="215">
                  <c:v>Marie Turner</c:v>
                </c:pt>
                <c:pt idx="216">
                  <c:v>Glen Talbert</c:v>
                </c:pt>
                <c:pt idx="217">
                  <c:v>Vickie Brewer</c:v>
                </c:pt>
                <c:pt idx="218">
                  <c:v>Ron Deluca</c:v>
                </c:pt>
                <c:pt idx="219">
                  <c:v>Lisa Anderson</c:v>
                </c:pt>
                <c:pt idx="220">
                  <c:v>Evelyn Morgan</c:v>
                </c:pt>
                <c:pt idx="221">
                  <c:v>Ken Prewitt</c:v>
                </c:pt>
                <c:pt idx="222">
                  <c:v>Angel Barclay</c:v>
                </c:pt>
                <c:pt idx="223">
                  <c:v>Ruth Martinez</c:v>
                </c:pt>
                <c:pt idx="224">
                  <c:v>Clinton Buford</c:v>
                </c:pt>
                <c:pt idx="225">
                  <c:v>Annette Olson</c:v>
                </c:pt>
                <c:pt idx="226">
                  <c:v>Gwendolyn May</c:v>
                </c:pt>
                <c:pt idx="227">
                  <c:v>Francis Sikes</c:v>
                </c:pt>
                <c:pt idx="228">
                  <c:v>Jeremy Hurtado</c:v>
                </c:pt>
                <c:pt idx="229">
                  <c:v>Ross Grey</c:v>
                </c:pt>
                <c:pt idx="230">
                  <c:v>Rose Howard</c:v>
                </c:pt>
                <c:pt idx="231">
                  <c:v>Leon Bostic</c:v>
                </c:pt>
                <c:pt idx="232">
                  <c:v>Wallace Slone</c:v>
                </c:pt>
                <c:pt idx="233">
                  <c:v>Rodney Moeller</c:v>
                </c:pt>
                <c:pt idx="234">
                  <c:v>Virgil Wofford</c:v>
                </c:pt>
                <c:pt idx="235">
                  <c:v>Mabel Holland</c:v>
                </c:pt>
                <c:pt idx="236">
                  <c:v>Carlos Coughlin</c:v>
                </c:pt>
                <c:pt idx="237">
                  <c:v>Albert Crouse</c:v>
                </c:pt>
                <c:pt idx="238">
                  <c:v>Edward Baugh</c:v>
                </c:pt>
                <c:pt idx="239">
                  <c:v>Connie Wallace</c:v>
                </c:pt>
                <c:pt idx="240">
                  <c:v>Willard Lumpkin</c:v>
                </c:pt>
                <c:pt idx="241">
                  <c:v>Gary Coy</c:v>
                </c:pt>
                <c:pt idx="242">
                  <c:v>Darren Windham</c:v>
                </c:pt>
                <c:pt idx="243">
                  <c:v>Shane Millard</c:v>
                </c:pt>
                <c:pt idx="244">
                  <c:v>Beth Franklin</c:v>
                </c:pt>
                <c:pt idx="245">
                  <c:v>Ronnie Ricketts</c:v>
                </c:pt>
                <c:pt idx="246">
                  <c:v>Esther Crawford</c:v>
                </c:pt>
                <c:pt idx="247">
                  <c:v>Laura Rodriguez</c:v>
                </c:pt>
                <c:pt idx="248">
                  <c:v>Suzanne Nichols</c:v>
                </c:pt>
                <c:pt idx="249">
                  <c:v>Kelly Knott</c:v>
                </c:pt>
                <c:pt idx="250">
                  <c:v>Geraldine Perkins</c:v>
                </c:pt>
                <c:pt idx="251">
                  <c:v>Carmen Owens</c:v>
                </c:pt>
                <c:pt idx="252">
                  <c:v>Edwin Burk</c:v>
                </c:pt>
                <c:pt idx="253">
                  <c:v>Claude Herzog</c:v>
                </c:pt>
                <c:pt idx="254">
                  <c:v>Francisco Skidmore</c:v>
                </c:pt>
                <c:pt idx="255">
                  <c:v>Dawn Sullivan</c:v>
                </c:pt>
                <c:pt idx="256">
                  <c:v>Phillip Holm</c:v>
                </c:pt>
                <c:pt idx="257">
                  <c:v>Martin Bales</c:v>
                </c:pt>
                <c:pt idx="258">
                  <c:v>Howard Fortner</c:v>
                </c:pt>
                <c:pt idx="259">
                  <c:v>Frances Parker</c:v>
                </c:pt>
                <c:pt idx="260">
                  <c:v>Joseph Joy</c:v>
                </c:pt>
                <c:pt idx="261">
                  <c:v>Bruce Schwarz</c:v>
                </c:pt>
                <c:pt idx="262">
                  <c:v>Andrea Henderson</c:v>
                </c:pt>
                <c:pt idx="263">
                  <c:v>Chester Benner</c:v>
                </c:pt>
                <c:pt idx="264">
                  <c:v>Joel Francisco</c:v>
                </c:pt>
                <c:pt idx="265">
                  <c:v>Elmer Noe</c:v>
                </c:pt>
                <c:pt idx="266">
                  <c:v>Melanie Armstrong</c:v>
                </c:pt>
                <c:pt idx="267">
                  <c:v>Dustin Gillette</c:v>
                </c:pt>
                <c:pt idx="268">
                  <c:v>Rafael Abney</c:v>
                </c:pt>
                <c:pt idx="269">
                  <c:v>Ricardo Meador</c:v>
                </c:pt>
                <c:pt idx="270">
                  <c:v>Wilma Richards</c:v>
                </c:pt>
                <c:pt idx="271">
                  <c:v>Sean Douglass</c:v>
                </c:pt>
                <c:pt idx="272">
                  <c:v>Deanna Byrd</c:v>
                </c:pt>
                <c:pt idx="273">
                  <c:v>Emily Diaz</c:v>
                </c:pt>
                <c:pt idx="274">
                  <c:v>Kathleen Adams</c:v>
                </c:pt>
                <c:pt idx="275">
                  <c:v>Beverly Brooks</c:v>
                </c:pt>
                <c:pt idx="276">
                  <c:v>Benjamin Varney</c:v>
                </c:pt>
                <c:pt idx="277">
                  <c:v>Andrew Purdy</c:v>
                </c:pt>
                <c:pt idx="278">
                  <c:v>Judy Gray</c:v>
                </c:pt>
                <c:pt idx="279">
                  <c:v>Lillie Kim</c:v>
                </c:pt>
                <c:pt idx="280">
                  <c:v>Edgar Rhoads</c:v>
                </c:pt>
                <c:pt idx="281">
                  <c:v>Jackie Lynch</c:v>
                </c:pt>
                <c:pt idx="282">
                  <c:v>Darrell Power</c:v>
                </c:pt>
                <c:pt idx="283">
                  <c:v>Lawrence Lawton</c:v>
                </c:pt>
                <c:pt idx="284">
                  <c:v>Dora Medina</c:v>
                </c:pt>
                <c:pt idx="285">
                  <c:v>Anna Hill</c:v>
                </c:pt>
                <c:pt idx="286">
                  <c:v>Aaron Selby</c:v>
                </c:pt>
                <c:pt idx="287">
                  <c:v>Glenn Pullen</c:v>
                </c:pt>
                <c:pt idx="288">
                  <c:v>Heather Morris</c:v>
                </c:pt>
                <c:pt idx="289">
                  <c:v>Donna Thompson</c:v>
                </c:pt>
                <c:pt idx="290">
                  <c:v>Tara Ryan</c:v>
                </c:pt>
                <c:pt idx="291">
                  <c:v>Kurt Emmons</c:v>
                </c:pt>
                <c:pt idx="292">
                  <c:v>Harvey Guajardo</c:v>
                </c:pt>
                <c:pt idx="293">
                  <c:v>Derrick Bourque</c:v>
                </c:pt>
                <c:pt idx="294">
                  <c:v>Maureen Little</c:v>
                </c:pt>
                <c:pt idx="295">
                  <c:v>Freddie Duggan</c:v>
                </c:pt>
                <c:pt idx="296">
                  <c:v>Ruben Geary</c:v>
                </c:pt>
                <c:pt idx="297">
                  <c:v>Erica Matthews</c:v>
                </c:pt>
                <c:pt idx="298">
                  <c:v>Peggy Myers</c:v>
                </c:pt>
                <c:pt idx="299">
                  <c:v>Constance Reid</c:v>
                </c:pt>
                <c:pt idx="300">
                  <c:v>Allison Stanley</c:v>
                </c:pt>
                <c:pt idx="301">
                  <c:v>Randall Neumann</c:v>
                </c:pt>
                <c:pt idx="302">
                  <c:v>Jon Wiles</c:v>
                </c:pt>
                <c:pt idx="303">
                  <c:v>Victor Barkley</c:v>
                </c:pt>
                <c:pt idx="304">
                  <c:v>Susan Wilson</c:v>
                </c:pt>
                <c:pt idx="305">
                  <c:v>Kimberly Lee</c:v>
                </c:pt>
                <c:pt idx="306">
                  <c:v>Lonnie Tirado</c:v>
                </c:pt>
                <c:pt idx="307">
                  <c:v>Mathew Bolin</c:v>
                </c:pt>
                <c:pt idx="308">
                  <c:v>Bonnie Hughes</c:v>
                </c:pt>
                <c:pt idx="309">
                  <c:v>Corey Hauser</c:v>
                </c:pt>
                <c:pt idx="310">
                  <c:v>Leslie Gordon</c:v>
                </c:pt>
                <c:pt idx="311">
                  <c:v>Wade Delvalle</c:v>
                </c:pt>
                <c:pt idx="312">
                  <c:v>Patrick Newsom</c:v>
                </c:pt>
                <c:pt idx="313">
                  <c:v>Gene Sanborn</c:v>
                </c:pt>
                <c:pt idx="314">
                  <c:v>Vernon Chapa</c:v>
                </c:pt>
                <c:pt idx="315">
                  <c:v>Yvonne Watkins</c:v>
                </c:pt>
                <c:pt idx="316">
                  <c:v>Thomas Grigsby</c:v>
                </c:pt>
                <c:pt idx="317">
                  <c:v>Mark Rinehart</c:v>
                </c:pt>
                <c:pt idx="318">
                  <c:v>Lorraine Stephens</c:v>
                </c:pt>
                <c:pt idx="319">
                  <c:v>Barbara Jones</c:v>
                </c:pt>
                <c:pt idx="320">
                  <c:v>Jessie Banks</c:v>
                </c:pt>
                <c:pt idx="321">
                  <c:v>Cory Meehan</c:v>
                </c:pt>
                <c:pt idx="322">
                  <c:v>Paul Trout</c:v>
                </c:pt>
                <c:pt idx="323">
                  <c:v>Oscar Aquino</c:v>
                </c:pt>
                <c:pt idx="324">
                  <c:v>Eileen Carr</c:v>
                </c:pt>
                <c:pt idx="325">
                  <c:v>Vivian Ruiz</c:v>
                </c:pt>
                <c:pt idx="326">
                  <c:v>Kristina Chambers</c:v>
                </c:pt>
                <c:pt idx="327">
                  <c:v>Keith Rico</c:v>
                </c:pt>
                <c:pt idx="328">
                  <c:v>David Royal</c:v>
                </c:pt>
                <c:pt idx="329">
                  <c:v>Roberta Harper</c:v>
                </c:pt>
                <c:pt idx="330">
                  <c:v>Jenny Castro</c:v>
                </c:pt>
                <c:pt idx="331">
                  <c:v>Jesse Schilling</c:v>
                </c:pt>
                <c:pt idx="332">
                  <c:v>Dennis Gilman</c:v>
                </c:pt>
                <c:pt idx="333">
                  <c:v>Margaret Moore</c:v>
                </c:pt>
                <c:pt idx="334">
                  <c:v>Erika Pena</c:v>
                </c:pt>
                <c:pt idx="335">
                  <c:v>Colleen Burton</c:v>
                </c:pt>
                <c:pt idx="336">
                  <c:v>Luis Yanez</c:v>
                </c:pt>
                <c:pt idx="337">
                  <c:v>Chris Brothers</c:v>
                </c:pt>
                <c:pt idx="338">
                  <c:v>Rita Graham</c:v>
                </c:pt>
                <c:pt idx="339">
                  <c:v>Lydia Burke</c:v>
                </c:pt>
                <c:pt idx="340">
                  <c:v>Marian Mendoza</c:v>
                </c:pt>
                <c:pt idx="341">
                  <c:v>Leah Curtis</c:v>
                </c:pt>
                <c:pt idx="342">
                  <c:v>Larry Thrasher</c:v>
                </c:pt>
                <c:pt idx="343">
                  <c:v>Irene Price</c:v>
                </c:pt>
                <c:pt idx="344">
                  <c:v>April Burns</c:v>
                </c:pt>
                <c:pt idx="345">
                  <c:v>Toni Holt</c:v>
                </c:pt>
                <c:pt idx="346">
                  <c:v>Herbert Kruger</c:v>
                </c:pt>
                <c:pt idx="347">
                  <c:v>Alicia Mills</c:v>
                </c:pt>
                <c:pt idx="348">
                  <c:v>Lance Pemberton</c:v>
                </c:pt>
                <c:pt idx="349">
                  <c:v>Enrique Forsythe</c:v>
                </c:pt>
                <c:pt idx="350">
                  <c:v>Gregory Mauldin</c:v>
                </c:pt>
                <c:pt idx="351">
                  <c:v>Robert Baughman</c:v>
                </c:pt>
                <c:pt idx="352">
                  <c:v>Delores Hansen</c:v>
                </c:pt>
                <c:pt idx="353">
                  <c:v>Ray Houle</c:v>
                </c:pt>
                <c:pt idx="354">
                  <c:v>Billie Horton</c:v>
                </c:pt>
                <c:pt idx="355">
                  <c:v>Samantha Duncan</c:v>
                </c:pt>
                <c:pt idx="356">
                  <c:v>William Satterfield</c:v>
                </c:pt>
                <c:pt idx="357">
                  <c:v>Adrian Clary</c:v>
                </c:pt>
                <c:pt idx="358">
                  <c:v>Terry Grissom</c:v>
                </c:pt>
                <c:pt idx="359">
                  <c:v>Jerome Kenyon</c:v>
                </c:pt>
                <c:pt idx="360">
                  <c:v>Vera Mccoy</c:v>
                </c:pt>
                <c:pt idx="361">
                  <c:v>Jeanette Greene</c:v>
                </c:pt>
                <c:pt idx="362">
                  <c:v>Alberto Henning</c:v>
                </c:pt>
                <c:pt idx="363">
                  <c:v>Henry Billingsley</c:v>
                </c:pt>
                <c:pt idx="364">
                  <c:v>Jose Andrew</c:v>
                </c:pt>
                <c:pt idx="365">
                  <c:v>Juan Fraley</c:v>
                </c:pt>
                <c:pt idx="366">
                  <c:v>Felix Gaffney</c:v>
                </c:pt>
                <c:pt idx="367">
                  <c:v>Lauren Hudson</c:v>
                </c:pt>
                <c:pt idx="368">
                  <c:v>Jill Hawkins</c:v>
                </c:pt>
                <c:pt idx="369">
                  <c:v>Annie Russell</c:v>
                </c:pt>
                <c:pt idx="370">
                  <c:v>Katherine Rivera</c:v>
                </c:pt>
                <c:pt idx="371">
                  <c:v>Sheila Wells</c:v>
                </c:pt>
                <c:pt idx="372">
                  <c:v>Johnny Turpin</c:v>
                </c:pt>
                <c:pt idx="373">
                  <c:v>Anthony Schwab</c:v>
                </c:pt>
                <c:pt idx="374">
                  <c:v>Leona Obrien</c:v>
                </c:pt>
                <c:pt idx="375">
                  <c:v>Brian Wyman</c:v>
                </c:pt>
              </c:strCache>
              <c:extLst/>
            </c:strRef>
          </c:cat>
          <c:val>
            <c:numRef>
              <c:f>'data-1537935998945'!$C$2:$C$377</c:f>
              <c:numCache>
                <c:formatCode>General</c:formatCode>
                <c:ptCount val="376"/>
                <c:pt idx="0">
                  <c:v>211.55</c:v>
                </c:pt>
                <c:pt idx="1">
                  <c:v>208.58</c:v>
                </c:pt>
                <c:pt idx="2">
                  <c:v>194.61</c:v>
                </c:pt>
                <c:pt idx="3">
                  <c:v>191.62</c:v>
                </c:pt>
                <c:pt idx="4">
                  <c:v>189.6</c:v>
                </c:pt>
                <c:pt idx="5">
                  <c:v>183.63</c:v>
                </c:pt>
                <c:pt idx="6">
                  <c:v>167.67</c:v>
                </c:pt>
                <c:pt idx="7">
                  <c:v>167.62</c:v>
                </c:pt>
                <c:pt idx="8">
                  <c:v>166.61</c:v>
                </c:pt>
                <c:pt idx="9">
                  <c:v>162.66999999999999</c:v>
                </c:pt>
                <c:pt idx="10">
                  <c:v>158.65</c:v>
                </c:pt>
                <c:pt idx="11">
                  <c:v>157.69</c:v>
                </c:pt>
                <c:pt idx="12">
                  <c:v>154.69999999999999</c:v>
                </c:pt>
                <c:pt idx="13">
                  <c:v>154.66</c:v>
                </c:pt>
                <c:pt idx="14">
                  <c:v>152.69</c:v>
                </c:pt>
                <c:pt idx="15">
                  <c:v>152.68</c:v>
                </c:pt>
                <c:pt idx="16">
                  <c:v>151.72999999999999</c:v>
                </c:pt>
                <c:pt idx="17">
                  <c:v>151.69</c:v>
                </c:pt>
                <c:pt idx="18">
                  <c:v>151.68</c:v>
                </c:pt>
                <c:pt idx="19">
                  <c:v>149.69</c:v>
                </c:pt>
                <c:pt idx="20">
                  <c:v>149.61000000000001</c:v>
                </c:pt>
                <c:pt idx="21">
                  <c:v>147.71</c:v>
                </c:pt>
                <c:pt idx="22">
                  <c:v>146.68</c:v>
                </c:pt>
                <c:pt idx="23">
                  <c:v>146.68</c:v>
                </c:pt>
                <c:pt idx="24">
                  <c:v>146.68</c:v>
                </c:pt>
                <c:pt idx="25">
                  <c:v>146.66999999999999</c:v>
                </c:pt>
                <c:pt idx="26">
                  <c:v>145.69999999999999</c:v>
                </c:pt>
                <c:pt idx="27">
                  <c:v>145.63999999999999</c:v>
                </c:pt>
                <c:pt idx="28">
                  <c:v>144.69999999999999</c:v>
                </c:pt>
                <c:pt idx="29">
                  <c:v>144.68</c:v>
                </c:pt>
                <c:pt idx="30">
                  <c:v>144.66</c:v>
                </c:pt>
                <c:pt idx="31">
                  <c:v>143.68</c:v>
                </c:pt>
                <c:pt idx="32">
                  <c:v>142.69999999999999</c:v>
                </c:pt>
                <c:pt idx="33">
                  <c:v>142.69</c:v>
                </c:pt>
                <c:pt idx="34">
                  <c:v>142.66999999999999</c:v>
                </c:pt>
                <c:pt idx="35">
                  <c:v>142.66</c:v>
                </c:pt>
                <c:pt idx="36">
                  <c:v>141.71</c:v>
                </c:pt>
                <c:pt idx="37">
                  <c:v>141.69</c:v>
                </c:pt>
                <c:pt idx="38">
                  <c:v>140.69</c:v>
                </c:pt>
                <c:pt idx="39">
                  <c:v>139.72</c:v>
                </c:pt>
                <c:pt idx="40">
                  <c:v>139.69</c:v>
                </c:pt>
                <c:pt idx="41">
                  <c:v>139.66999999999999</c:v>
                </c:pt>
                <c:pt idx="42">
                  <c:v>138.69</c:v>
                </c:pt>
                <c:pt idx="43">
                  <c:v>138.65</c:v>
                </c:pt>
                <c:pt idx="44">
                  <c:v>137.72</c:v>
                </c:pt>
                <c:pt idx="45">
                  <c:v>137.69999999999999</c:v>
                </c:pt>
                <c:pt idx="46">
                  <c:v>137.66999999999999</c:v>
                </c:pt>
                <c:pt idx="47">
                  <c:v>135.72</c:v>
                </c:pt>
                <c:pt idx="48">
                  <c:v>135.69999999999999</c:v>
                </c:pt>
                <c:pt idx="49">
                  <c:v>135.68</c:v>
                </c:pt>
                <c:pt idx="50">
                  <c:v>134.72999999999999</c:v>
                </c:pt>
                <c:pt idx="51">
                  <c:v>134.72</c:v>
                </c:pt>
                <c:pt idx="52">
                  <c:v>134.71</c:v>
                </c:pt>
                <c:pt idx="53">
                  <c:v>134.69999999999999</c:v>
                </c:pt>
                <c:pt idx="54">
                  <c:v>134.69999999999999</c:v>
                </c:pt>
                <c:pt idx="55">
                  <c:v>134.69</c:v>
                </c:pt>
                <c:pt idx="56">
                  <c:v>134.68</c:v>
                </c:pt>
                <c:pt idx="57">
                  <c:v>134.65</c:v>
                </c:pt>
                <c:pt idx="58">
                  <c:v>133.71</c:v>
                </c:pt>
                <c:pt idx="59">
                  <c:v>133.69999999999999</c:v>
                </c:pt>
                <c:pt idx="60">
                  <c:v>133.68</c:v>
                </c:pt>
                <c:pt idx="61">
                  <c:v>132.72</c:v>
                </c:pt>
                <c:pt idx="62">
                  <c:v>132.69999999999999</c:v>
                </c:pt>
                <c:pt idx="63">
                  <c:v>132.65</c:v>
                </c:pt>
                <c:pt idx="64">
                  <c:v>131.74</c:v>
                </c:pt>
                <c:pt idx="65">
                  <c:v>131.72999999999999</c:v>
                </c:pt>
                <c:pt idx="66">
                  <c:v>131.69</c:v>
                </c:pt>
                <c:pt idx="67">
                  <c:v>131.69</c:v>
                </c:pt>
                <c:pt idx="68">
                  <c:v>130.76</c:v>
                </c:pt>
                <c:pt idx="69">
                  <c:v>130.72</c:v>
                </c:pt>
                <c:pt idx="70">
                  <c:v>130.72</c:v>
                </c:pt>
                <c:pt idx="71">
                  <c:v>130.68</c:v>
                </c:pt>
                <c:pt idx="72">
                  <c:v>130.68</c:v>
                </c:pt>
                <c:pt idx="73">
                  <c:v>129.72</c:v>
                </c:pt>
                <c:pt idx="74">
                  <c:v>129.71</c:v>
                </c:pt>
                <c:pt idx="75">
                  <c:v>129.69999999999999</c:v>
                </c:pt>
                <c:pt idx="76">
                  <c:v>129.68</c:v>
                </c:pt>
                <c:pt idx="77">
                  <c:v>128.72999999999999</c:v>
                </c:pt>
                <c:pt idx="78">
                  <c:v>128.71</c:v>
                </c:pt>
                <c:pt idx="79">
                  <c:v>128.71</c:v>
                </c:pt>
                <c:pt idx="80">
                  <c:v>128.69999999999999</c:v>
                </c:pt>
                <c:pt idx="81">
                  <c:v>128.69</c:v>
                </c:pt>
                <c:pt idx="82">
                  <c:v>127.73</c:v>
                </c:pt>
                <c:pt idx="83">
                  <c:v>127.73</c:v>
                </c:pt>
                <c:pt idx="84">
                  <c:v>127.69</c:v>
                </c:pt>
                <c:pt idx="85">
                  <c:v>127.66</c:v>
                </c:pt>
                <c:pt idx="86">
                  <c:v>126.74</c:v>
                </c:pt>
                <c:pt idx="87">
                  <c:v>126.73</c:v>
                </c:pt>
                <c:pt idx="88">
                  <c:v>126.73</c:v>
                </c:pt>
                <c:pt idx="89">
                  <c:v>126.73</c:v>
                </c:pt>
                <c:pt idx="90">
                  <c:v>126.72</c:v>
                </c:pt>
                <c:pt idx="91">
                  <c:v>126.7</c:v>
                </c:pt>
                <c:pt idx="92">
                  <c:v>125.74</c:v>
                </c:pt>
                <c:pt idx="93">
                  <c:v>125.74</c:v>
                </c:pt>
                <c:pt idx="94">
                  <c:v>125.72</c:v>
                </c:pt>
                <c:pt idx="95">
                  <c:v>124.74</c:v>
                </c:pt>
                <c:pt idx="96">
                  <c:v>124.68</c:v>
                </c:pt>
                <c:pt idx="97">
                  <c:v>123.74</c:v>
                </c:pt>
                <c:pt idx="98">
                  <c:v>123.72</c:v>
                </c:pt>
                <c:pt idx="99">
                  <c:v>123.7</c:v>
                </c:pt>
                <c:pt idx="100">
                  <c:v>122.74</c:v>
                </c:pt>
                <c:pt idx="101">
                  <c:v>122.74</c:v>
                </c:pt>
                <c:pt idx="102">
                  <c:v>122.72</c:v>
                </c:pt>
                <c:pt idx="103">
                  <c:v>122.71</c:v>
                </c:pt>
                <c:pt idx="104">
                  <c:v>122.7</c:v>
                </c:pt>
                <c:pt idx="105">
                  <c:v>122.69</c:v>
                </c:pt>
                <c:pt idx="106">
                  <c:v>121.77</c:v>
                </c:pt>
                <c:pt idx="107">
                  <c:v>121.73</c:v>
                </c:pt>
                <c:pt idx="108">
                  <c:v>121.73</c:v>
                </c:pt>
                <c:pt idx="109">
                  <c:v>121.7</c:v>
                </c:pt>
                <c:pt idx="110">
                  <c:v>121.7</c:v>
                </c:pt>
                <c:pt idx="111">
                  <c:v>121.69</c:v>
                </c:pt>
                <c:pt idx="112">
                  <c:v>120.75</c:v>
                </c:pt>
                <c:pt idx="113">
                  <c:v>120.74</c:v>
                </c:pt>
                <c:pt idx="114">
                  <c:v>120.74</c:v>
                </c:pt>
                <c:pt idx="115">
                  <c:v>120.71</c:v>
                </c:pt>
                <c:pt idx="116">
                  <c:v>120.7</c:v>
                </c:pt>
                <c:pt idx="117">
                  <c:v>119.75</c:v>
                </c:pt>
                <c:pt idx="118">
                  <c:v>119.74</c:v>
                </c:pt>
                <c:pt idx="119">
                  <c:v>119.72</c:v>
                </c:pt>
                <c:pt idx="120">
                  <c:v>119.72</c:v>
                </c:pt>
                <c:pt idx="121">
                  <c:v>118.76</c:v>
                </c:pt>
                <c:pt idx="122">
                  <c:v>118.75</c:v>
                </c:pt>
                <c:pt idx="123">
                  <c:v>118.75</c:v>
                </c:pt>
                <c:pt idx="124">
                  <c:v>118.73</c:v>
                </c:pt>
                <c:pt idx="125">
                  <c:v>118.7</c:v>
                </c:pt>
                <c:pt idx="126">
                  <c:v>118.69</c:v>
                </c:pt>
                <c:pt idx="127">
                  <c:v>117.77</c:v>
                </c:pt>
                <c:pt idx="128">
                  <c:v>117.75</c:v>
                </c:pt>
                <c:pt idx="129">
                  <c:v>117.72</c:v>
                </c:pt>
                <c:pt idx="130">
                  <c:v>116.76</c:v>
                </c:pt>
                <c:pt idx="131">
                  <c:v>116.75</c:v>
                </c:pt>
                <c:pt idx="132">
                  <c:v>116.74</c:v>
                </c:pt>
                <c:pt idx="133">
                  <c:v>116.73</c:v>
                </c:pt>
                <c:pt idx="134">
                  <c:v>116.73</c:v>
                </c:pt>
                <c:pt idx="135">
                  <c:v>116.72</c:v>
                </c:pt>
                <c:pt idx="136">
                  <c:v>115.74</c:v>
                </c:pt>
                <c:pt idx="137">
                  <c:v>115.71</c:v>
                </c:pt>
                <c:pt idx="138">
                  <c:v>115.7</c:v>
                </c:pt>
                <c:pt idx="139">
                  <c:v>114.76</c:v>
                </c:pt>
                <c:pt idx="140">
                  <c:v>114.73</c:v>
                </c:pt>
                <c:pt idx="141">
                  <c:v>114.73</c:v>
                </c:pt>
                <c:pt idx="142">
                  <c:v>114.7</c:v>
                </c:pt>
                <c:pt idx="143">
                  <c:v>113.77</c:v>
                </c:pt>
                <c:pt idx="144">
                  <c:v>113.74</c:v>
                </c:pt>
                <c:pt idx="145">
                  <c:v>113.74</c:v>
                </c:pt>
                <c:pt idx="146">
                  <c:v>113.73</c:v>
                </c:pt>
                <c:pt idx="147">
                  <c:v>113.72</c:v>
                </c:pt>
                <c:pt idx="148">
                  <c:v>113.7</c:v>
                </c:pt>
                <c:pt idx="149">
                  <c:v>112.76</c:v>
                </c:pt>
                <c:pt idx="150">
                  <c:v>112.76</c:v>
                </c:pt>
                <c:pt idx="151">
                  <c:v>112.75</c:v>
                </c:pt>
                <c:pt idx="152">
                  <c:v>112.73</c:v>
                </c:pt>
                <c:pt idx="153">
                  <c:v>112.72</c:v>
                </c:pt>
                <c:pt idx="154">
                  <c:v>111.77</c:v>
                </c:pt>
                <c:pt idx="155">
                  <c:v>111.73</c:v>
                </c:pt>
                <c:pt idx="156">
                  <c:v>111.73</c:v>
                </c:pt>
                <c:pt idx="157">
                  <c:v>111.71</c:v>
                </c:pt>
                <c:pt idx="158">
                  <c:v>111.71</c:v>
                </c:pt>
                <c:pt idx="159">
                  <c:v>110.77</c:v>
                </c:pt>
                <c:pt idx="160">
                  <c:v>110.76</c:v>
                </c:pt>
                <c:pt idx="161">
                  <c:v>110.74</c:v>
                </c:pt>
                <c:pt idx="162">
                  <c:v>110.73</c:v>
                </c:pt>
                <c:pt idx="163">
                  <c:v>110.72</c:v>
                </c:pt>
                <c:pt idx="164">
                  <c:v>110.68</c:v>
                </c:pt>
                <c:pt idx="165">
                  <c:v>109.77</c:v>
                </c:pt>
                <c:pt idx="166">
                  <c:v>109.76</c:v>
                </c:pt>
                <c:pt idx="167">
                  <c:v>109.75</c:v>
                </c:pt>
                <c:pt idx="168">
                  <c:v>109.73</c:v>
                </c:pt>
                <c:pt idx="169">
                  <c:v>109.73</c:v>
                </c:pt>
                <c:pt idx="170">
                  <c:v>109.72</c:v>
                </c:pt>
                <c:pt idx="171">
                  <c:v>109.72</c:v>
                </c:pt>
                <c:pt idx="172">
                  <c:v>108.78</c:v>
                </c:pt>
                <c:pt idx="173">
                  <c:v>108.77</c:v>
                </c:pt>
                <c:pt idx="174">
                  <c:v>108.76</c:v>
                </c:pt>
                <c:pt idx="175">
                  <c:v>108.75</c:v>
                </c:pt>
                <c:pt idx="176">
                  <c:v>108.75</c:v>
                </c:pt>
                <c:pt idx="177">
                  <c:v>108.73</c:v>
                </c:pt>
                <c:pt idx="178">
                  <c:v>108.72</c:v>
                </c:pt>
                <c:pt idx="179">
                  <c:v>107.79</c:v>
                </c:pt>
                <c:pt idx="180">
                  <c:v>107.78</c:v>
                </c:pt>
                <c:pt idx="181">
                  <c:v>107.73</c:v>
                </c:pt>
                <c:pt idx="182">
                  <c:v>107.71</c:v>
                </c:pt>
                <c:pt idx="183">
                  <c:v>107.7</c:v>
                </c:pt>
                <c:pt idx="184">
                  <c:v>107.66</c:v>
                </c:pt>
                <c:pt idx="185">
                  <c:v>106.77</c:v>
                </c:pt>
                <c:pt idx="186">
                  <c:v>106.77</c:v>
                </c:pt>
                <c:pt idx="187">
                  <c:v>106.76</c:v>
                </c:pt>
                <c:pt idx="188">
                  <c:v>106.75</c:v>
                </c:pt>
                <c:pt idx="189">
                  <c:v>106.74</c:v>
                </c:pt>
                <c:pt idx="190">
                  <c:v>106.73</c:v>
                </c:pt>
                <c:pt idx="191">
                  <c:v>105.78</c:v>
                </c:pt>
                <c:pt idx="192">
                  <c:v>105.78</c:v>
                </c:pt>
                <c:pt idx="193">
                  <c:v>105.78</c:v>
                </c:pt>
                <c:pt idx="194">
                  <c:v>105.77</c:v>
                </c:pt>
                <c:pt idx="195">
                  <c:v>105.76</c:v>
                </c:pt>
                <c:pt idx="196">
                  <c:v>105.76</c:v>
                </c:pt>
                <c:pt idx="197">
                  <c:v>105.74</c:v>
                </c:pt>
                <c:pt idx="198">
                  <c:v>105.73</c:v>
                </c:pt>
                <c:pt idx="199">
                  <c:v>105.72</c:v>
                </c:pt>
                <c:pt idx="200">
                  <c:v>105.7</c:v>
                </c:pt>
                <c:pt idx="201">
                  <c:v>104.78</c:v>
                </c:pt>
                <c:pt idx="202">
                  <c:v>104.76</c:v>
                </c:pt>
                <c:pt idx="203">
                  <c:v>104.75</c:v>
                </c:pt>
                <c:pt idx="204">
                  <c:v>104.74</c:v>
                </c:pt>
                <c:pt idx="205">
                  <c:v>104.72</c:v>
                </c:pt>
                <c:pt idx="206">
                  <c:v>103.77</c:v>
                </c:pt>
                <c:pt idx="207">
                  <c:v>103.74</c:v>
                </c:pt>
                <c:pt idx="208">
                  <c:v>103.73</c:v>
                </c:pt>
                <c:pt idx="209">
                  <c:v>103.73</c:v>
                </c:pt>
                <c:pt idx="210">
                  <c:v>102.78</c:v>
                </c:pt>
                <c:pt idx="211">
                  <c:v>102.77</c:v>
                </c:pt>
                <c:pt idx="212">
                  <c:v>102.77</c:v>
                </c:pt>
                <c:pt idx="213">
                  <c:v>102.76</c:v>
                </c:pt>
                <c:pt idx="214">
                  <c:v>102.75</c:v>
                </c:pt>
                <c:pt idx="215">
                  <c:v>101.79</c:v>
                </c:pt>
                <c:pt idx="216">
                  <c:v>100.77</c:v>
                </c:pt>
                <c:pt idx="217">
                  <c:v>100.75</c:v>
                </c:pt>
                <c:pt idx="218">
                  <c:v>99.78</c:v>
                </c:pt>
                <c:pt idx="219">
                  <c:v>99.77</c:v>
                </c:pt>
                <c:pt idx="220">
                  <c:v>99.74</c:v>
                </c:pt>
                <c:pt idx="221">
                  <c:v>99.73</c:v>
                </c:pt>
                <c:pt idx="222">
                  <c:v>99.72</c:v>
                </c:pt>
                <c:pt idx="223">
                  <c:v>98.82</c:v>
                </c:pt>
                <c:pt idx="224">
                  <c:v>98.76</c:v>
                </c:pt>
                <c:pt idx="225">
                  <c:v>98.76</c:v>
                </c:pt>
                <c:pt idx="226">
                  <c:v>98.75</c:v>
                </c:pt>
                <c:pt idx="227">
                  <c:v>98.75</c:v>
                </c:pt>
                <c:pt idx="228">
                  <c:v>98.75</c:v>
                </c:pt>
                <c:pt idx="229">
                  <c:v>98.74</c:v>
                </c:pt>
                <c:pt idx="230">
                  <c:v>97.8</c:v>
                </c:pt>
                <c:pt idx="231">
                  <c:v>97.79</c:v>
                </c:pt>
                <c:pt idx="232">
                  <c:v>97.78</c:v>
                </c:pt>
                <c:pt idx="233">
                  <c:v>97.78</c:v>
                </c:pt>
                <c:pt idx="234">
                  <c:v>97.75</c:v>
                </c:pt>
                <c:pt idx="235">
                  <c:v>97.75</c:v>
                </c:pt>
                <c:pt idx="236">
                  <c:v>96.79</c:v>
                </c:pt>
                <c:pt idx="237">
                  <c:v>96.78</c:v>
                </c:pt>
                <c:pt idx="238">
                  <c:v>96.76</c:v>
                </c:pt>
                <c:pt idx="239">
                  <c:v>95.79</c:v>
                </c:pt>
                <c:pt idx="240">
                  <c:v>95.79</c:v>
                </c:pt>
                <c:pt idx="241">
                  <c:v>95.78</c:v>
                </c:pt>
                <c:pt idx="242">
                  <c:v>95.78</c:v>
                </c:pt>
                <c:pt idx="243">
                  <c:v>95.78</c:v>
                </c:pt>
                <c:pt idx="244">
                  <c:v>95.76</c:v>
                </c:pt>
                <c:pt idx="245">
                  <c:v>95.76</c:v>
                </c:pt>
                <c:pt idx="246">
                  <c:v>95.72</c:v>
                </c:pt>
                <c:pt idx="247">
                  <c:v>94.81</c:v>
                </c:pt>
                <c:pt idx="248">
                  <c:v>94.76</c:v>
                </c:pt>
                <c:pt idx="249">
                  <c:v>94.76</c:v>
                </c:pt>
                <c:pt idx="250">
                  <c:v>94.76</c:v>
                </c:pt>
                <c:pt idx="251">
                  <c:v>94.75</c:v>
                </c:pt>
                <c:pt idx="252">
                  <c:v>93.8</c:v>
                </c:pt>
                <c:pt idx="253">
                  <c:v>93.8</c:v>
                </c:pt>
                <c:pt idx="254">
                  <c:v>93.79</c:v>
                </c:pt>
                <c:pt idx="255">
                  <c:v>93.78</c:v>
                </c:pt>
                <c:pt idx="256">
                  <c:v>93.76</c:v>
                </c:pt>
                <c:pt idx="257">
                  <c:v>93.75</c:v>
                </c:pt>
                <c:pt idx="258">
                  <c:v>93.74</c:v>
                </c:pt>
                <c:pt idx="259">
                  <c:v>92.81</c:v>
                </c:pt>
                <c:pt idx="260">
                  <c:v>92.8</c:v>
                </c:pt>
                <c:pt idx="261">
                  <c:v>92.79</c:v>
                </c:pt>
                <c:pt idx="262">
                  <c:v>92.79</c:v>
                </c:pt>
                <c:pt idx="263">
                  <c:v>92.78</c:v>
                </c:pt>
                <c:pt idx="264">
                  <c:v>92.78</c:v>
                </c:pt>
                <c:pt idx="265">
                  <c:v>92.76</c:v>
                </c:pt>
                <c:pt idx="266">
                  <c:v>92.75</c:v>
                </c:pt>
                <c:pt idx="267">
                  <c:v>92.75</c:v>
                </c:pt>
                <c:pt idx="268">
                  <c:v>91.81</c:v>
                </c:pt>
                <c:pt idx="269">
                  <c:v>91.81</c:v>
                </c:pt>
                <c:pt idx="270">
                  <c:v>91.8</c:v>
                </c:pt>
                <c:pt idx="271">
                  <c:v>91.77</c:v>
                </c:pt>
                <c:pt idx="272">
                  <c:v>90.78</c:v>
                </c:pt>
                <c:pt idx="273">
                  <c:v>90.77</c:v>
                </c:pt>
                <c:pt idx="274">
                  <c:v>90.75</c:v>
                </c:pt>
                <c:pt idx="275">
                  <c:v>89.78</c:v>
                </c:pt>
                <c:pt idx="276">
                  <c:v>89.78</c:v>
                </c:pt>
                <c:pt idx="277">
                  <c:v>89.78</c:v>
                </c:pt>
                <c:pt idx="278">
                  <c:v>89.77</c:v>
                </c:pt>
                <c:pt idx="279">
                  <c:v>89.77</c:v>
                </c:pt>
                <c:pt idx="280">
                  <c:v>89.77</c:v>
                </c:pt>
                <c:pt idx="281">
                  <c:v>89.77</c:v>
                </c:pt>
                <c:pt idx="282">
                  <c:v>89.76</c:v>
                </c:pt>
                <c:pt idx="283">
                  <c:v>89.71</c:v>
                </c:pt>
                <c:pt idx="284">
                  <c:v>88.81</c:v>
                </c:pt>
                <c:pt idx="285">
                  <c:v>88.8</c:v>
                </c:pt>
                <c:pt idx="286">
                  <c:v>88.8</c:v>
                </c:pt>
                <c:pt idx="287">
                  <c:v>88.78</c:v>
                </c:pt>
                <c:pt idx="288">
                  <c:v>88.76</c:v>
                </c:pt>
                <c:pt idx="289">
                  <c:v>87.82</c:v>
                </c:pt>
                <c:pt idx="290">
                  <c:v>87.81</c:v>
                </c:pt>
                <c:pt idx="291">
                  <c:v>87.8</c:v>
                </c:pt>
                <c:pt idx="292">
                  <c:v>87.8</c:v>
                </c:pt>
                <c:pt idx="293">
                  <c:v>87.8</c:v>
                </c:pt>
                <c:pt idx="294">
                  <c:v>87.79</c:v>
                </c:pt>
                <c:pt idx="295">
                  <c:v>87.77</c:v>
                </c:pt>
                <c:pt idx="296">
                  <c:v>86.81</c:v>
                </c:pt>
                <c:pt idx="297">
                  <c:v>86.8</c:v>
                </c:pt>
                <c:pt idx="298">
                  <c:v>86.77</c:v>
                </c:pt>
                <c:pt idx="299">
                  <c:v>86.77</c:v>
                </c:pt>
                <c:pt idx="300">
                  <c:v>86.75</c:v>
                </c:pt>
                <c:pt idx="301">
                  <c:v>85.8</c:v>
                </c:pt>
                <c:pt idx="302">
                  <c:v>85.78</c:v>
                </c:pt>
                <c:pt idx="303">
                  <c:v>85.78</c:v>
                </c:pt>
                <c:pt idx="304">
                  <c:v>85.77</c:v>
                </c:pt>
                <c:pt idx="305">
                  <c:v>85.77</c:v>
                </c:pt>
                <c:pt idx="306">
                  <c:v>84.84</c:v>
                </c:pt>
                <c:pt idx="307">
                  <c:v>84.8</c:v>
                </c:pt>
                <c:pt idx="308">
                  <c:v>84.8</c:v>
                </c:pt>
                <c:pt idx="309">
                  <c:v>83.81</c:v>
                </c:pt>
                <c:pt idx="310">
                  <c:v>83.8</c:v>
                </c:pt>
                <c:pt idx="311">
                  <c:v>83.78</c:v>
                </c:pt>
                <c:pt idx="312">
                  <c:v>83.77</c:v>
                </c:pt>
                <c:pt idx="313">
                  <c:v>82.76</c:v>
                </c:pt>
                <c:pt idx="314">
                  <c:v>81.83</c:v>
                </c:pt>
                <c:pt idx="315">
                  <c:v>81.81</c:v>
                </c:pt>
                <c:pt idx="316">
                  <c:v>81.81</c:v>
                </c:pt>
                <c:pt idx="317">
                  <c:v>81.8</c:v>
                </c:pt>
                <c:pt idx="318">
                  <c:v>81.8</c:v>
                </c:pt>
                <c:pt idx="319">
                  <c:v>81.78</c:v>
                </c:pt>
                <c:pt idx="320">
                  <c:v>81.760000000000005</c:v>
                </c:pt>
                <c:pt idx="321">
                  <c:v>81.760000000000005</c:v>
                </c:pt>
                <c:pt idx="322">
                  <c:v>80.849999999999994</c:v>
                </c:pt>
                <c:pt idx="323">
                  <c:v>80.83</c:v>
                </c:pt>
                <c:pt idx="324">
                  <c:v>80.819999999999993</c:v>
                </c:pt>
                <c:pt idx="325">
                  <c:v>80.8</c:v>
                </c:pt>
                <c:pt idx="326">
                  <c:v>80.78</c:v>
                </c:pt>
                <c:pt idx="327">
                  <c:v>80.77</c:v>
                </c:pt>
                <c:pt idx="328">
                  <c:v>79.81</c:v>
                </c:pt>
                <c:pt idx="329">
                  <c:v>79.8</c:v>
                </c:pt>
                <c:pt idx="330">
                  <c:v>79.8</c:v>
                </c:pt>
                <c:pt idx="331">
                  <c:v>79.78</c:v>
                </c:pt>
                <c:pt idx="332">
                  <c:v>78.8</c:v>
                </c:pt>
                <c:pt idx="333">
                  <c:v>78.8</c:v>
                </c:pt>
                <c:pt idx="334">
                  <c:v>78.790000000000006</c:v>
                </c:pt>
                <c:pt idx="335">
                  <c:v>78.78</c:v>
                </c:pt>
                <c:pt idx="336">
                  <c:v>77.81</c:v>
                </c:pt>
                <c:pt idx="337">
                  <c:v>77.8</c:v>
                </c:pt>
                <c:pt idx="338">
                  <c:v>77.78</c:v>
                </c:pt>
                <c:pt idx="339">
                  <c:v>77.77</c:v>
                </c:pt>
                <c:pt idx="340">
                  <c:v>76.819999999999993</c:v>
                </c:pt>
                <c:pt idx="341">
                  <c:v>75.81</c:v>
                </c:pt>
                <c:pt idx="342">
                  <c:v>74.81</c:v>
                </c:pt>
                <c:pt idx="343">
                  <c:v>74.790000000000006</c:v>
                </c:pt>
                <c:pt idx="344">
                  <c:v>74.77</c:v>
                </c:pt>
                <c:pt idx="345">
                  <c:v>73.83</c:v>
                </c:pt>
                <c:pt idx="346">
                  <c:v>73.81</c:v>
                </c:pt>
                <c:pt idx="347">
                  <c:v>73.81</c:v>
                </c:pt>
                <c:pt idx="348">
                  <c:v>73.8</c:v>
                </c:pt>
                <c:pt idx="349">
                  <c:v>73.78</c:v>
                </c:pt>
                <c:pt idx="350">
                  <c:v>73.78</c:v>
                </c:pt>
                <c:pt idx="351">
                  <c:v>71.849999999999994</c:v>
                </c:pt>
                <c:pt idx="352">
                  <c:v>71.84</c:v>
                </c:pt>
                <c:pt idx="353">
                  <c:v>71.8</c:v>
                </c:pt>
                <c:pt idx="354">
                  <c:v>71.790000000000006</c:v>
                </c:pt>
                <c:pt idx="355">
                  <c:v>71.77</c:v>
                </c:pt>
                <c:pt idx="356">
                  <c:v>70.81</c:v>
                </c:pt>
                <c:pt idx="357">
                  <c:v>68.819999999999993</c:v>
                </c:pt>
                <c:pt idx="358">
                  <c:v>68.81</c:v>
                </c:pt>
                <c:pt idx="359">
                  <c:v>67.86</c:v>
                </c:pt>
                <c:pt idx="360">
                  <c:v>67.819999999999993</c:v>
                </c:pt>
                <c:pt idx="361">
                  <c:v>66.819999999999993</c:v>
                </c:pt>
                <c:pt idx="362">
                  <c:v>66.790000000000006</c:v>
                </c:pt>
                <c:pt idx="363">
                  <c:v>64.84</c:v>
                </c:pt>
                <c:pt idx="364">
                  <c:v>64.819999999999993</c:v>
                </c:pt>
                <c:pt idx="365">
                  <c:v>63.79</c:v>
                </c:pt>
                <c:pt idx="366">
                  <c:v>63.78</c:v>
                </c:pt>
                <c:pt idx="367">
                  <c:v>59.83</c:v>
                </c:pt>
                <c:pt idx="368">
                  <c:v>58.83</c:v>
                </c:pt>
                <c:pt idx="369">
                  <c:v>58.82</c:v>
                </c:pt>
                <c:pt idx="370">
                  <c:v>57.87</c:v>
                </c:pt>
                <c:pt idx="371">
                  <c:v>57.86</c:v>
                </c:pt>
                <c:pt idx="372">
                  <c:v>57.81</c:v>
                </c:pt>
                <c:pt idx="373">
                  <c:v>47.85</c:v>
                </c:pt>
                <c:pt idx="374">
                  <c:v>32.9</c:v>
                </c:pt>
                <c:pt idx="375">
                  <c:v>27.93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D6-4101-8381-B683C5F7E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258040"/>
        <c:axId val="561259640"/>
      </c:barChart>
      <c:catAx>
        <c:axId val="561258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CUSTOMER</a:t>
                </a:r>
                <a:r>
                  <a:rPr lang="en-US" baseline="0" dirty="0"/>
                  <a:t> NAME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59640"/>
        <c:crosses val="autoZero"/>
        <c:auto val="1"/>
        <c:lblAlgn val="ctr"/>
        <c:lblOffset val="100"/>
        <c:noMultiLvlLbl val="0"/>
      </c:catAx>
      <c:valAx>
        <c:axId val="561259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PAYMENTS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5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18507551711637"/>
          <c:y val="0.90351493848857645"/>
          <c:w val="0.18146624629870267"/>
          <c:h val="6.5924298639588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TIMES THE </a:t>
            </a:r>
            <a:r>
              <a:rPr lang="en-US" baseline="0"/>
              <a:t>FILM RENTED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'results (1)'!$A$1</c:f>
              <c:strCache>
                <c:ptCount val="1"/>
                <c:pt idx="0">
                  <c:v>film_id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(1)'!$A$2:$A$1001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87-468F-8049-8129E3C3047F}"/>
            </c:ext>
          </c:extLst>
        </c:ser>
        <c:ser>
          <c:idx val="1"/>
          <c:order val="1"/>
          <c:tx>
            <c:strRef>
              <c:f>'results (1)'!$E$1</c:f>
              <c:strCache>
                <c:ptCount val="1"/>
                <c:pt idx="0">
                  <c:v>year_rank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(1)'!$E$2:$E$1001</c:f>
              <c:numCache>
                <c:formatCode>General</c:formatCode>
                <c:ptCount val="1000"/>
                <c:pt idx="0">
                  <c:v>629</c:v>
                </c:pt>
                <c:pt idx="1">
                  <c:v>823</c:v>
                </c:pt>
                <c:pt idx="2">
                  <c:v>1</c:v>
                </c:pt>
                <c:pt idx="3">
                  <c:v>823</c:v>
                </c:pt>
                <c:pt idx="4">
                  <c:v>823</c:v>
                </c:pt>
                <c:pt idx="5">
                  <c:v>629</c:v>
                </c:pt>
                <c:pt idx="6">
                  <c:v>406</c:v>
                </c:pt>
                <c:pt idx="7">
                  <c:v>211</c:v>
                </c:pt>
                <c:pt idx="8">
                  <c:v>406</c:v>
                </c:pt>
                <c:pt idx="9">
                  <c:v>1</c:v>
                </c:pt>
                <c:pt idx="10">
                  <c:v>823</c:v>
                </c:pt>
                <c:pt idx="11">
                  <c:v>629</c:v>
                </c:pt>
                <c:pt idx="12">
                  <c:v>629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211</c:v>
                </c:pt>
                <c:pt idx="17">
                  <c:v>406</c:v>
                </c:pt>
                <c:pt idx="18">
                  <c:v>629</c:v>
                </c:pt>
                <c:pt idx="19">
                  <c:v>211</c:v>
                </c:pt>
                <c:pt idx="20">
                  <c:v>211</c:v>
                </c:pt>
                <c:pt idx="21">
                  <c:v>823</c:v>
                </c:pt>
                <c:pt idx="22">
                  <c:v>211</c:v>
                </c:pt>
                <c:pt idx="23">
                  <c:v>211</c:v>
                </c:pt>
                <c:pt idx="24">
                  <c:v>823</c:v>
                </c:pt>
                <c:pt idx="25">
                  <c:v>823</c:v>
                </c:pt>
                <c:pt idx="26">
                  <c:v>1</c:v>
                </c:pt>
                <c:pt idx="27">
                  <c:v>406</c:v>
                </c:pt>
                <c:pt idx="28">
                  <c:v>1</c:v>
                </c:pt>
                <c:pt idx="29">
                  <c:v>211</c:v>
                </c:pt>
                <c:pt idx="30">
                  <c:v>1</c:v>
                </c:pt>
                <c:pt idx="31">
                  <c:v>211</c:v>
                </c:pt>
                <c:pt idx="32">
                  <c:v>406</c:v>
                </c:pt>
                <c:pt idx="33">
                  <c:v>1</c:v>
                </c:pt>
                <c:pt idx="34">
                  <c:v>406</c:v>
                </c:pt>
                <c:pt idx="35">
                  <c:v>406</c:v>
                </c:pt>
                <c:pt idx="36">
                  <c:v>629</c:v>
                </c:pt>
                <c:pt idx="37">
                  <c:v>1</c:v>
                </c:pt>
                <c:pt idx="38">
                  <c:v>823</c:v>
                </c:pt>
                <c:pt idx="39">
                  <c:v>211</c:v>
                </c:pt>
                <c:pt idx="40">
                  <c:v>629</c:v>
                </c:pt>
                <c:pt idx="41">
                  <c:v>1</c:v>
                </c:pt>
                <c:pt idx="42">
                  <c:v>823</c:v>
                </c:pt>
                <c:pt idx="43">
                  <c:v>406</c:v>
                </c:pt>
                <c:pt idx="44">
                  <c:v>406</c:v>
                </c:pt>
                <c:pt idx="45">
                  <c:v>823</c:v>
                </c:pt>
                <c:pt idx="46">
                  <c:v>1</c:v>
                </c:pt>
                <c:pt idx="47">
                  <c:v>406</c:v>
                </c:pt>
                <c:pt idx="48">
                  <c:v>211</c:v>
                </c:pt>
                <c:pt idx="49">
                  <c:v>823</c:v>
                </c:pt>
                <c:pt idx="50">
                  <c:v>1</c:v>
                </c:pt>
                <c:pt idx="51">
                  <c:v>823</c:v>
                </c:pt>
                <c:pt idx="52">
                  <c:v>1</c:v>
                </c:pt>
                <c:pt idx="53">
                  <c:v>211</c:v>
                </c:pt>
                <c:pt idx="54">
                  <c:v>823</c:v>
                </c:pt>
                <c:pt idx="55">
                  <c:v>823</c:v>
                </c:pt>
                <c:pt idx="56">
                  <c:v>406</c:v>
                </c:pt>
                <c:pt idx="57">
                  <c:v>823</c:v>
                </c:pt>
                <c:pt idx="58">
                  <c:v>211</c:v>
                </c:pt>
                <c:pt idx="59">
                  <c:v>211</c:v>
                </c:pt>
                <c:pt idx="60">
                  <c:v>823</c:v>
                </c:pt>
                <c:pt idx="61">
                  <c:v>1</c:v>
                </c:pt>
                <c:pt idx="62">
                  <c:v>629</c:v>
                </c:pt>
                <c:pt idx="63">
                  <c:v>406</c:v>
                </c:pt>
                <c:pt idx="64">
                  <c:v>629</c:v>
                </c:pt>
                <c:pt idx="65">
                  <c:v>1</c:v>
                </c:pt>
                <c:pt idx="66">
                  <c:v>406</c:v>
                </c:pt>
                <c:pt idx="67">
                  <c:v>1</c:v>
                </c:pt>
                <c:pt idx="68">
                  <c:v>211</c:v>
                </c:pt>
                <c:pt idx="69">
                  <c:v>1</c:v>
                </c:pt>
                <c:pt idx="70">
                  <c:v>406</c:v>
                </c:pt>
                <c:pt idx="71">
                  <c:v>629</c:v>
                </c:pt>
                <c:pt idx="72">
                  <c:v>406</c:v>
                </c:pt>
                <c:pt idx="73">
                  <c:v>629</c:v>
                </c:pt>
                <c:pt idx="74">
                  <c:v>823</c:v>
                </c:pt>
                <c:pt idx="75">
                  <c:v>1</c:v>
                </c:pt>
                <c:pt idx="76">
                  <c:v>823</c:v>
                </c:pt>
                <c:pt idx="77">
                  <c:v>629</c:v>
                </c:pt>
                <c:pt idx="78">
                  <c:v>406</c:v>
                </c:pt>
                <c:pt idx="79">
                  <c:v>823</c:v>
                </c:pt>
                <c:pt idx="80">
                  <c:v>406</c:v>
                </c:pt>
                <c:pt idx="81">
                  <c:v>823</c:v>
                </c:pt>
                <c:pt idx="82">
                  <c:v>823</c:v>
                </c:pt>
                <c:pt idx="83">
                  <c:v>629</c:v>
                </c:pt>
                <c:pt idx="84">
                  <c:v>823</c:v>
                </c:pt>
                <c:pt idx="85">
                  <c:v>211</c:v>
                </c:pt>
                <c:pt idx="86">
                  <c:v>1</c:v>
                </c:pt>
                <c:pt idx="87">
                  <c:v>629</c:v>
                </c:pt>
                <c:pt idx="88">
                  <c:v>823</c:v>
                </c:pt>
                <c:pt idx="89">
                  <c:v>211</c:v>
                </c:pt>
                <c:pt idx="90">
                  <c:v>629</c:v>
                </c:pt>
                <c:pt idx="91">
                  <c:v>1</c:v>
                </c:pt>
                <c:pt idx="92">
                  <c:v>629</c:v>
                </c:pt>
                <c:pt idx="93">
                  <c:v>406</c:v>
                </c:pt>
                <c:pt idx="94">
                  <c:v>823</c:v>
                </c:pt>
                <c:pt idx="95">
                  <c:v>406</c:v>
                </c:pt>
                <c:pt idx="96">
                  <c:v>823</c:v>
                </c:pt>
                <c:pt idx="97">
                  <c:v>406</c:v>
                </c:pt>
                <c:pt idx="98">
                  <c:v>629</c:v>
                </c:pt>
                <c:pt idx="99">
                  <c:v>211</c:v>
                </c:pt>
                <c:pt idx="100">
                  <c:v>211</c:v>
                </c:pt>
                <c:pt idx="101">
                  <c:v>211</c:v>
                </c:pt>
                <c:pt idx="102">
                  <c:v>629</c:v>
                </c:pt>
                <c:pt idx="103">
                  <c:v>823</c:v>
                </c:pt>
                <c:pt idx="104">
                  <c:v>1</c:v>
                </c:pt>
                <c:pt idx="105">
                  <c:v>823</c:v>
                </c:pt>
                <c:pt idx="106">
                  <c:v>823</c:v>
                </c:pt>
                <c:pt idx="107">
                  <c:v>406</c:v>
                </c:pt>
                <c:pt idx="108">
                  <c:v>823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211</c:v>
                </c:pt>
                <c:pt idx="115">
                  <c:v>211</c:v>
                </c:pt>
                <c:pt idx="116">
                  <c:v>1</c:v>
                </c:pt>
                <c:pt idx="117">
                  <c:v>211</c:v>
                </c:pt>
                <c:pt idx="118">
                  <c:v>823</c:v>
                </c:pt>
                <c:pt idx="119">
                  <c:v>1</c:v>
                </c:pt>
                <c:pt idx="120">
                  <c:v>629</c:v>
                </c:pt>
                <c:pt idx="121">
                  <c:v>629</c:v>
                </c:pt>
                <c:pt idx="122">
                  <c:v>823</c:v>
                </c:pt>
                <c:pt idx="123">
                  <c:v>406</c:v>
                </c:pt>
                <c:pt idx="124">
                  <c:v>1</c:v>
                </c:pt>
                <c:pt idx="125">
                  <c:v>823</c:v>
                </c:pt>
                <c:pt idx="126">
                  <c:v>823</c:v>
                </c:pt>
                <c:pt idx="127">
                  <c:v>823</c:v>
                </c:pt>
                <c:pt idx="128">
                  <c:v>211</c:v>
                </c:pt>
                <c:pt idx="129">
                  <c:v>406</c:v>
                </c:pt>
                <c:pt idx="130">
                  <c:v>629</c:v>
                </c:pt>
                <c:pt idx="131">
                  <c:v>629</c:v>
                </c:pt>
                <c:pt idx="132">
                  <c:v>1</c:v>
                </c:pt>
                <c:pt idx="133">
                  <c:v>629</c:v>
                </c:pt>
                <c:pt idx="134">
                  <c:v>211</c:v>
                </c:pt>
                <c:pt idx="135">
                  <c:v>1</c:v>
                </c:pt>
                <c:pt idx="136">
                  <c:v>629</c:v>
                </c:pt>
                <c:pt idx="137">
                  <c:v>211</c:v>
                </c:pt>
                <c:pt idx="138">
                  <c:v>629</c:v>
                </c:pt>
                <c:pt idx="139">
                  <c:v>823</c:v>
                </c:pt>
                <c:pt idx="140">
                  <c:v>406</c:v>
                </c:pt>
                <c:pt idx="141">
                  <c:v>629</c:v>
                </c:pt>
                <c:pt idx="142">
                  <c:v>629</c:v>
                </c:pt>
                <c:pt idx="143">
                  <c:v>629</c:v>
                </c:pt>
                <c:pt idx="144">
                  <c:v>823</c:v>
                </c:pt>
                <c:pt idx="145">
                  <c:v>823</c:v>
                </c:pt>
                <c:pt idx="146">
                  <c:v>1</c:v>
                </c:pt>
                <c:pt idx="147">
                  <c:v>211</c:v>
                </c:pt>
                <c:pt idx="148">
                  <c:v>1</c:v>
                </c:pt>
                <c:pt idx="149">
                  <c:v>629</c:v>
                </c:pt>
                <c:pt idx="150">
                  <c:v>1</c:v>
                </c:pt>
                <c:pt idx="151">
                  <c:v>406</c:v>
                </c:pt>
                <c:pt idx="152">
                  <c:v>823</c:v>
                </c:pt>
                <c:pt idx="153">
                  <c:v>823</c:v>
                </c:pt>
                <c:pt idx="154">
                  <c:v>406</c:v>
                </c:pt>
                <c:pt idx="155">
                  <c:v>823</c:v>
                </c:pt>
                <c:pt idx="156">
                  <c:v>406</c:v>
                </c:pt>
                <c:pt idx="157">
                  <c:v>211</c:v>
                </c:pt>
                <c:pt idx="158">
                  <c:v>211</c:v>
                </c:pt>
                <c:pt idx="159">
                  <c:v>406</c:v>
                </c:pt>
                <c:pt idx="160">
                  <c:v>1</c:v>
                </c:pt>
                <c:pt idx="161">
                  <c:v>211</c:v>
                </c:pt>
                <c:pt idx="162">
                  <c:v>406</c:v>
                </c:pt>
                <c:pt idx="163">
                  <c:v>629</c:v>
                </c:pt>
                <c:pt idx="164">
                  <c:v>823</c:v>
                </c:pt>
                <c:pt idx="165">
                  <c:v>823</c:v>
                </c:pt>
                <c:pt idx="166">
                  <c:v>1</c:v>
                </c:pt>
                <c:pt idx="167">
                  <c:v>211</c:v>
                </c:pt>
                <c:pt idx="168">
                  <c:v>1</c:v>
                </c:pt>
                <c:pt idx="169">
                  <c:v>406</c:v>
                </c:pt>
                <c:pt idx="170">
                  <c:v>211</c:v>
                </c:pt>
                <c:pt idx="171">
                  <c:v>1</c:v>
                </c:pt>
                <c:pt idx="172">
                  <c:v>406</c:v>
                </c:pt>
                <c:pt idx="173">
                  <c:v>1</c:v>
                </c:pt>
                <c:pt idx="174">
                  <c:v>406</c:v>
                </c:pt>
                <c:pt idx="175">
                  <c:v>406</c:v>
                </c:pt>
                <c:pt idx="176">
                  <c:v>211</c:v>
                </c:pt>
                <c:pt idx="177">
                  <c:v>823</c:v>
                </c:pt>
                <c:pt idx="178">
                  <c:v>823</c:v>
                </c:pt>
                <c:pt idx="179">
                  <c:v>406</c:v>
                </c:pt>
                <c:pt idx="180">
                  <c:v>406</c:v>
                </c:pt>
                <c:pt idx="181">
                  <c:v>823</c:v>
                </c:pt>
                <c:pt idx="182">
                  <c:v>211</c:v>
                </c:pt>
                <c:pt idx="183">
                  <c:v>406</c:v>
                </c:pt>
                <c:pt idx="184">
                  <c:v>629</c:v>
                </c:pt>
                <c:pt idx="185">
                  <c:v>1</c:v>
                </c:pt>
                <c:pt idx="186">
                  <c:v>1</c:v>
                </c:pt>
                <c:pt idx="187">
                  <c:v>629</c:v>
                </c:pt>
                <c:pt idx="188">
                  <c:v>1</c:v>
                </c:pt>
                <c:pt idx="189">
                  <c:v>1</c:v>
                </c:pt>
                <c:pt idx="190">
                  <c:v>406</c:v>
                </c:pt>
                <c:pt idx="191">
                  <c:v>211</c:v>
                </c:pt>
                <c:pt idx="192">
                  <c:v>823</c:v>
                </c:pt>
                <c:pt idx="193">
                  <c:v>629</c:v>
                </c:pt>
                <c:pt idx="194">
                  <c:v>211</c:v>
                </c:pt>
                <c:pt idx="195">
                  <c:v>823</c:v>
                </c:pt>
                <c:pt idx="196">
                  <c:v>211</c:v>
                </c:pt>
                <c:pt idx="197">
                  <c:v>1</c:v>
                </c:pt>
                <c:pt idx="198">
                  <c:v>211</c:v>
                </c:pt>
                <c:pt idx="199">
                  <c:v>406</c:v>
                </c:pt>
                <c:pt idx="200">
                  <c:v>629</c:v>
                </c:pt>
                <c:pt idx="201">
                  <c:v>823</c:v>
                </c:pt>
                <c:pt idx="202">
                  <c:v>823</c:v>
                </c:pt>
                <c:pt idx="203">
                  <c:v>629</c:v>
                </c:pt>
                <c:pt idx="204">
                  <c:v>1</c:v>
                </c:pt>
                <c:pt idx="205">
                  <c:v>823</c:v>
                </c:pt>
                <c:pt idx="206">
                  <c:v>629</c:v>
                </c:pt>
                <c:pt idx="207">
                  <c:v>406</c:v>
                </c:pt>
                <c:pt idx="208">
                  <c:v>1</c:v>
                </c:pt>
                <c:pt idx="209">
                  <c:v>1</c:v>
                </c:pt>
                <c:pt idx="210">
                  <c:v>406</c:v>
                </c:pt>
                <c:pt idx="211">
                  <c:v>823</c:v>
                </c:pt>
                <c:pt idx="212">
                  <c:v>211</c:v>
                </c:pt>
                <c:pt idx="213">
                  <c:v>406</c:v>
                </c:pt>
                <c:pt idx="214">
                  <c:v>629</c:v>
                </c:pt>
                <c:pt idx="215">
                  <c:v>823</c:v>
                </c:pt>
                <c:pt idx="216">
                  <c:v>823</c:v>
                </c:pt>
                <c:pt idx="217">
                  <c:v>1</c:v>
                </c:pt>
                <c:pt idx="218">
                  <c:v>406</c:v>
                </c:pt>
                <c:pt idx="219">
                  <c:v>1</c:v>
                </c:pt>
                <c:pt idx="220">
                  <c:v>211</c:v>
                </c:pt>
                <c:pt idx="221">
                  <c:v>211</c:v>
                </c:pt>
                <c:pt idx="222">
                  <c:v>1</c:v>
                </c:pt>
                <c:pt idx="223">
                  <c:v>823</c:v>
                </c:pt>
                <c:pt idx="224">
                  <c:v>406</c:v>
                </c:pt>
                <c:pt idx="225">
                  <c:v>823</c:v>
                </c:pt>
                <c:pt idx="226">
                  <c:v>211</c:v>
                </c:pt>
                <c:pt idx="227">
                  <c:v>406</c:v>
                </c:pt>
                <c:pt idx="228">
                  <c:v>211</c:v>
                </c:pt>
                <c:pt idx="229">
                  <c:v>823</c:v>
                </c:pt>
                <c:pt idx="230">
                  <c:v>211</c:v>
                </c:pt>
                <c:pt idx="231">
                  <c:v>1</c:v>
                </c:pt>
                <c:pt idx="232">
                  <c:v>629</c:v>
                </c:pt>
                <c:pt idx="233">
                  <c:v>211</c:v>
                </c:pt>
                <c:pt idx="234">
                  <c:v>406</c:v>
                </c:pt>
                <c:pt idx="235">
                  <c:v>211</c:v>
                </c:pt>
                <c:pt idx="236">
                  <c:v>823</c:v>
                </c:pt>
                <c:pt idx="237">
                  <c:v>823</c:v>
                </c:pt>
                <c:pt idx="238">
                  <c:v>823</c:v>
                </c:pt>
                <c:pt idx="239">
                  <c:v>406</c:v>
                </c:pt>
                <c:pt idx="240">
                  <c:v>1</c:v>
                </c:pt>
                <c:pt idx="241">
                  <c:v>211</c:v>
                </c:pt>
                <c:pt idx="242">
                  <c:v>1</c:v>
                </c:pt>
                <c:pt idx="243">
                  <c:v>1</c:v>
                </c:pt>
                <c:pt idx="244">
                  <c:v>211</c:v>
                </c:pt>
                <c:pt idx="245">
                  <c:v>211</c:v>
                </c:pt>
                <c:pt idx="246">
                  <c:v>823</c:v>
                </c:pt>
                <c:pt idx="247">
                  <c:v>1</c:v>
                </c:pt>
                <c:pt idx="248">
                  <c:v>823</c:v>
                </c:pt>
                <c:pt idx="249">
                  <c:v>1</c:v>
                </c:pt>
                <c:pt idx="250">
                  <c:v>1</c:v>
                </c:pt>
                <c:pt idx="251">
                  <c:v>629</c:v>
                </c:pt>
                <c:pt idx="252">
                  <c:v>406</c:v>
                </c:pt>
                <c:pt idx="253">
                  <c:v>406</c:v>
                </c:pt>
                <c:pt idx="254">
                  <c:v>1</c:v>
                </c:pt>
                <c:pt idx="255">
                  <c:v>211</c:v>
                </c:pt>
                <c:pt idx="256">
                  <c:v>823</c:v>
                </c:pt>
                <c:pt idx="257">
                  <c:v>629</c:v>
                </c:pt>
                <c:pt idx="258">
                  <c:v>1</c:v>
                </c:pt>
                <c:pt idx="259">
                  <c:v>823</c:v>
                </c:pt>
                <c:pt idx="260">
                  <c:v>823</c:v>
                </c:pt>
                <c:pt idx="261">
                  <c:v>1</c:v>
                </c:pt>
                <c:pt idx="262">
                  <c:v>211</c:v>
                </c:pt>
                <c:pt idx="263">
                  <c:v>823</c:v>
                </c:pt>
                <c:pt idx="264">
                  <c:v>629</c:v>
                </c:pt>
                <c:pt idx="265">
                  <c:v>406</c:v>
                </c:pt>
                <c:pt idx="266">
                  <c:v>1</c:v>
                </c:pt>
                <c:pt idx="267">
                  <c:v>1</c:v>
                </c:pt>
                <c:pt idx="268">
                  <c:v>211</c:v>
                </c:pt>
                <c:pt idx="269">
                  <c:v>1</c:v>
                </c:pt>
                <c:pt idx="270">
                  <c:v>823</c:v>
                </c:pt>
                <c:pt idx="271">
                  <c:v>1</c:v>
                </c:pt>
                <c:pt idx="272">
                  <c:v>629</c:v>
                </c:pt>
                <c:pt idx="273">
                  <c:v>629</c:v>
                </c:pt>
                <c:pt idx="274">
                  <c:v>629</c:v>
                </c:pt>
                <c:pt idx="275">
                  <c:v>1</c:v>
                </c:pt>
                <c:pt idx="276">
                  <c:v>406</c:v>
                </c:pt>
                <c:pt idx="277">
                  <c:v>1</c:v>
                </c:pt>
                <c:pt idx="278">
                  <c:v>1</c:v>
                </c:pt>
                <c:pt idx="279">
                  <c:v>823</c:v>
                </c:pt>
                <c:pt idx="280">
                  <c:v>823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406</c:v>
                </c:pt>
                <c:pt idx="285">
                  <c:v>1</c:v>
                </c:pt>
                <c:pt idx="286">
                  <c:v>211</c:v>
                </c:pt>
                <c:pt idx="287">
                  <c:v>211</c:v>
                </c:pt>
                <c:pt idx="288">
                  <c:v>823</c:v>
                </c:pt>
                <c:pt idx="289">
                  <c:v>629</c:v>
                </c:pt>
                <c:pt idx="290">
                  <c:v>406</c:v>
                </c:pt>
                <c:pt idx="291">
                  <c:v>823</c:v>
                </c:pt>
                <c:pt idx="292">
                  <c:v>823</c:v>
                </c:pt>
                <c:pt idx="293">
                  <c:v>406</c:v>
                </c:pt>
                <c:pt idx="294">
                  <c:v>629</c:v>
                </c:pt>
                <c:pt idx="295">
                  <c:v>211</c:v>
                </c:pt>
                <c:pt idx="296">
                  <c:v>823</c:v>
                </c:pt>
                <c:pt idx="297">
                  <c:v>406</c:v>
                </c:pt>
                <c:pt idx="298">
                  <c:v>406</c:v>
                </c:pt>
                <c:pt idx="299">
                  <c:v>406</c:v>
                </c:pt>
                <c:pt idx="300">
                  <c:v>211</c:v>
                </c:pt>
                <c:pt idx="301">
                  <c:v>823</c:v>
                </c:pt>
                <c:pt idx="302">
                  <c:v>406</c:v>
                </c:pt>
                <c:pt idx="303">
                  <c:v>823</c:v>
                </c:pt>
                <c:pt idx="304">
                  <c:v>629</c:v>
                </c:pt>
                <c:pt idx="305">
                  <c:v>406</c:v>
                </c:pt>
                <c:pt idx="306">
                  <c:v>1</c:v>
                </c:pt>
                <c:pt idx="307">
                  <c:v>629</c:v>
                </c:pt>
                <c:pt idx="308">
                  <c:v>211</c:v>
                </c:pt>
                <c:pt idx="309">
                  <c:v>211</c:v>
                </c:pt>
                <c:pt idx="310">
                  <c:v>629</c:v>
                </c:pt>
                <c:pt idx="311">
                  <c:v>211</c:v>
                </c:pt>
                <c:pt idx="312">
                  <c:v>823</c:v>
                </c:pt>
                <c:pt idx="313">
                  <c:v>211</c:v>
                </c:pt>
                <c:pt idx="314">
                  <c:v>211</c:v>
                </c:pt>
                <c:pt idx="315">
                  <c:v>211</c:v>
                </c:pt>
                <c:pt idx="316">
                  <c:v>629</c:v>
                </c:pt>
                <c:pt idx="317">
                  <c:v>823</c:v>
                </c:pt>
                <c:pt idx="318">
                  <c:v>211</c:v>
                </c:pt>
                <c:pt idx="319">
                  <c:v>406</c:v>
                </c:pt>
                <c:pt idx="320">
                  <c:v>1</c:v>
                </c:pt>
                <c:pt idx="321">
                  <c:v>823</c:v>
                </c:pt>
                <c:pt idx="322">
                  <c:v>211</c:v>
                </c:pt>
                <c:pt idx="323">
                  <c:v>406</c:v>
                </c:pt>
                <c:pt idx="324">
                  <c:v>406</c:v>
                </c:pt>
                <c:pt idx="325">
                  <c:v>1</c:v>
                </c:pt>
                <c:pt idx="326">
                  <c:v>629</c:v>
                </c:pt>
                <c:pt idx="327">
                  <c:v>1</c:v>
                </c:pt>
                <c:pt idx="328">
                  <c:v>211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211</c:v>
                </c:pt>
                <c:pt idx="333">
                  <c:v>1</c:v>
                </c:pt>
                <c:pt idx="334">
                  <c:v>406</c:v>
                </c:pt>
                <c:pt idx="335">
                  <c:v>629</c:v>
                </c:pt>
                <c:pt idx="336">
                  <c:v>211</c:v>
                </c:pt>
                <c:pt idx="337">
                  <c:v>629</c:v>
                </c:pt>
                <c:pt idx="338">
                  <c:v>211</c:v>
                </c:pt>
                <c:pt idx="339">
                  <c:v>406</c:v>
                </c:pt>
                <c:pt idx="340">
                  <c:v>629</c:v>
                </c:pt>
                <c:pt idx="341">
                  <c:v>211</c:v>
                </c:pt>
                <c:pt idx="342">
                  <c:v>629</c:v>
                </c:pt>
                <c:pt idx="343">
                  <c:v>406</c:v>
                </c:pt>
                <c:pt idx="344">
                  <c:v>629</c:v>
                </c:pt>
                <c:pt idx="345">
                  <c:v>211</c:v>
                </c:pt>
                <c:pt idx="346">
                  <c:v>406</c:v>
                </c:pt>
                <c:pt idx="347">
                  <c:v>406</c:v>
                </c:pt>
                <c:pt idx="348">
                  <c:v>406</c:v>
                </c:pt>
                <c:pt idx="349">
                  <c:v>823</c:v>
                </c:pt>
                <c:pt idx="350">
                  <c:v>629</c:v>
                </c:pt>
                <c:pt idx="351">
                  <c:v>406</c:v>
                </c:pt>
                <c:pt idx="352">
                  <c:v>1</c:v>
                </c:pt>
                <c:pt idx="353">
                  <c:v>823</c:v>
                </c:pt>
                <c:pt idx="354">
                  <c:v>211</c:v>
                </c:pt>
                <c:pt idx="355">
                  <c:v>211</c:v>
                </c:pt>
                <c:pt idx="356">
                  <c:v>823</c:v>
                </c:pt>
                <c:pt idx="357">
                  <c:v>211</c:v>
                </c:pt>
                <c:pt idx="358">
                  <c:v>629</c:v>
                </c:pt>
                <c:pt idx="359">
                  <c:v>823</c:v>
                </c:pt>
                <c:pt idx="360">
                  <c:v>1</c:v>
                </c:pt>
                <c:pt idx="361">
                  <c:v>406</c:v>
                </c:pt>
                <c:pt idx="362">
                  <c:v>211</c:v>
                </c:pt>
                <c:pt idx="363">
                  <c:v>1</c:v>
                </c:pt>
                <c:pt idx="364">
                  <c:v>211</c:v>
                </c:pt>
                <c:pt idx="365">
                  <c:v>823</c:v>
                </c:pt>
                <c:pt idx="366">
                  <c:v>211</c:v>
                </c:pt>
                <c:pt idx="367">
                  <c:v>211</c:v>
                </c:pt>
                <c:pt idx="368">
                  <c:v>629</c:v>
                </c:pt>
                <c:pt idx="369">
                  <c:v>211</c:v>
                </c:pt>
                <c:pt idx="370">
                  <c:v>823</c:v>
                </c:pt>
                <c:pt idx="371">
                  <c:v>211</c:v>
                </c:pt>
                <c:pt idx="372">
                  <c:v>823</c:v>
                </c:pt>
                <c:pt idx="373">
                  <c:v>629</c:v>
                </c:pt>
                <c:pt idx="374">
                  <c:v>1</c:v>
                </c:pt>
                <c:pt idx="375">
                  <c:v>823</c:v>
                </c:pt>
                <c:pt idx="376">
                  <c:v>823</c:v>
                </c:pt>
                <c:pt idx="377">
                  <c:v>1</c:v>
                </c:pt>
                <c:pt idx="378">
                  <c:v>211</c:v>
                </c:pt>
                <c:pt idx="379">
                  <c:v>629</c:v>
                </c:pt>
                <c:pt idx="380">
                  <c:v>211</c:v>
                </c:pt>
                <c:pt idx="381">
                  <c:v>629</c:v>
                </c:pt>
                <c:pt idx="382">
                  <c:v>1</c:v>
                </c:pt>
                <c:pt idx="383">
                  <c:v>211</c:v>
                </c:pt>
                <c:pt idx="384">
                  <c:v>406</c:v>
                </c:pt>
                <c:pt idx="385">
                  <c:v>1</c:v>
                </c:pt>
                <c:pt idx="386">
                  <c:v>823</c:v>
                </c:pt>
                <c:pt idx="387">
                  <c:v>1</c:v>
                </c:pt>
                <c:pt idx="388">
                  <c:v>406</c:v>
                </c:pt>
                <c:pt idx="389">
                  <c:v>211</c:v>
                </c:pt>
                <c:pt idx="390">
                  <c:v>406</c:v>
                </c:pt>
                <c:pt idx="391">
                  <c:v>1</c:v>
                </c:pt>
                <c:pt idx="392">
                  <c:v>406</c:v>
                </c:pt>
                <c:pt idx="393">
                  <c:v>211</c:v>
                </c:pt>
                <c:pt idx="394">
                  <c:v>211</c:v>
                </c:pt>
                <c:pt idx="395">
                  <c:v>823</c:v>
                </c:pt>
                <c:pt idx="396">
                  <c:v>1</c:v>
                </c:pt>
                <c:pt idx="397">
                  <c:v>1</c:v>
                </c:pt>
                <c:pt idx="398">
                  <c:v>823</c:v>
                </c:pt>
                <c:pt idx="399">
                  <c:v>211</c:v>
                </c:pt>
                <c:pt idx="400">
                  <c:v>1</c:v>
                </c:pt>
                <c:pt idx="401">
                  <c:v>823</c:v>
                </c:pt>
                <c:pt idx="402">
                  <c:v>406</c:v>
                </c:pt>
                <c:pt idx="403">
                  <c:v>629</c:v>
                </c:pt>
                <c:pt idx="404">
                  <c:v>1</c:v>
                </c:pt>
                <c:pt idx="405">
                  <c:v>211</c:v>
                </c:pt>
                <c:pt idx="406">
                  <c:v>406</c:v>
                </c:pt>
                <c:pt idx="407">
                  <c:v>211</c:v>
                </c:pt>
                <c:pt idx="408">
                  <c:v>823</c:v>
                </c:pt>
                <c:pt idx="409">
                  <c:v>629</c:v>
                </c:pt>
                <c:pt idx="410">
                  <c:v>1</c:v>
                </c:pt>
                <c:pt idx="411">
                  <c:v>823</c:v>
                </c:pt>
                <c:pt idx="412">
                  <c:v>1</c:v>
                </c:pt>
                <c:pt idx="413">
                  <c:v>629</c:v>
                </c:pt>
                <c:pt idx="414">
                  <c:v>211</c:v>
                </c:pt>
                <c:pt idx="415">
                  <c:v>211</c:v>
                </c:pt>
                <c:pt idx="416">
                  <c:v>823</c:v>
                </c:pt>
                <c:pt idx="417">
                  <c:v>406</c:v>
                </c:pt>
                <c:pt idx="418">
                  <c:v>823</c:v>
                </c:pt>
                <c:pt idx="419">
                  <c:v>629</c:v>
                </c:pt>
                <c:pt idx="420">
                  <c:v>406</c:v>
                </c:pt>
                <c:pt idx="421">
                  <c:v>1</c:v>
                </c:pt>
                <c:pt idx="422">
                  <c:v>629</c:v>
                </c:pt>
                <c:pt idx="423">
                  <c:v>211</c:v>
                </c:pt>
                <c:pt idx="424">
                  <c:v>211</c:v>
                </c:pt>
                <c:pt idx="425">
                  <c:v>211</c:v>
                </c:pt>
                <c:pt idx="426">
                  <c:v>211</c:v>
                </c:pt>
                <c:pt idx="427">
                  <c:v>406</c:v>
                </c:pt>
                <c:pt idx="428">
                  <c:v>211</c:v>
                </c:pt>
                <c:pt idx="429">
                  <c:v>823</c:v>
                </c:pt>
                <c:pt idx="430">
                  <c:v>823</c:v>
                </c:pt>
                <c:pt idx="431">
                  <c:v>1</c:v>
                </c:pt>
                <c:pt idx="432">
                  <c:v>629</c:v>
                </c:pt>
                <c:pt idx="433">
                  <c:v>211</c:v>
                </c:pt>
                <c:pt idx="434">
                  <c:v>406</c:v>
                </c:pt>
                <c:pt idx="435">
                  <c:v>1</c:v>
                </c:pt>
                <c:pt idx="436">
                  <c:v>211</c:v>
                </c:pt>
                <c:pt idx="437">
                  <c:v>1</c:v>
                </c:pt>
                <c:pt idx="438">
                  <c:v>406</c:v>
                </c:pt>
                <c:pt idx="439">
                  <c:v>823</c:v>
                </c:pt>
                <c:pt idx="440">
                  <c:v>406</c:v>
                </c:pt>
                <c:pt idx="441">
                  <c:v>1</c:v>
                </c:pt>
                <c:pt idx="442">
                  <c:v>629</c:v>
                </c:pt>
                <c:pt idx="443">
                  <c:v>1</c:v>
                </c:pt>
                <c:pt idx="444">
                  <c:v>823</c:v>
                </c:pt>
                <c:pt idx="445">
                  <c:v>629</c:v>
                </c:pt>
                <c:pt idx="446">
                  <c:v>211</c:v>
                </c:pt>
                <c:pt idx="447">
                  <c:v>406</c:v>
                </c:pt>
                <c:pt idx="448">
                  <c:v>406</c:v>
                </c:pt>
                <c:pt idx="449">
                  <c:v>1</c:v>
                </c:pt>
                <c:pt idx="450">
                  <c:v>1</c:v>
                </c:pt>
                <c:pt idx="451">
                  <c:v>211</c:v>
                </c:pt>
                <c:pt idx="452">
                  <c:v>406</c:v>
                </c:pt>
                <c:pt idx="453">
                  <c:v>406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406</c:v>
                </c:pt>
                <c:pt idx="460">
                  <c:v>1</c:v>
                </c:pt>
                <c:pt idx="461">
                  <c:v>1</c:v>
                </c:pt>
                <c:pt idx="462">
                  <c:v>629</c:v>
                </c:pt>
                <c:pt idx="463">
                  <c:v>406</c:v>
                </c:pt>
                <c:pt idx="464">
                  <c:v>211</c:v>
                </c:pt>
                <c:pt idx="465">
                  <c:v>406</c:v>
                </c:pt>
                <c:pt idx="466">
                  <c:v>823</c:v>
                </c:pt>
                <c:pt idx="467">
                  <c:v>629</c:v>
                </c:pt>
                <c:pt idx="468">
                  <c:v>629</c:v>
                </c:pt>
                <c:pt idx="469">
                  <c:v>211</c:v>
                </c:pt>
                <c:pt idx="470">
                  <c:v>1</c:v>
                </c:pt>
                <c:pt idx="471">
                  <c:v>823</c:v>
                </c:pt>
                <c:pt idx="472">
                  <c:v>406</c:v>
                </c:pt>
                <c:pt idx="473">
                  <c:v>1</c:v>
                </c:pt>
                <c:pt idx="474">
                  <c:v>823</c:v>
                </c:pt>
                <c:pt idx="475">
                  <c:v>1</c:v>
                </c:pt>
                <c:pt idx="476">
                  <c:v>629</c:v>
                </c:pt>
                <c:pt idx="477">
                  <c:v>823</c:v>
                </c:pt>
                <c:pt idx="478">
                  <c:v>629</c:v>
                </c:pt>
                <c:pt idx="479">
                  <c:v>211</c:v>
                </c:pt>
                <c:pt idx="480">
                  <c:v>629</c:v>
                </c:pt>
                <c:pt idx="481">
                  <c:v>211</c:v>
                </c:pt>
                <c:pt idx="482">
                  <c:v>1</c:v>
                </c:pt>
                <c:pt idx="483">
                  <c:v>1</c:v>
                </c:pt>
                <c:pt idx="484">
                  <c:v>629</c:v>
                </c:pt>
                <c:pt idx="485">
                  <c:v>211</c:v>
                </c:pt>
                <c:pt idx="486">
                  <c:v>406</c:v>
                </c:pt>
                <c:pt idx="487">
                  <c:v>1</c:v>
                </c:pt>
                <c:pt idx="488">
                  <c:v>406</c:v>
                </c:pt>
                <c:pt idx="489">
                  <c:v>823</c:v>
                </c:pt>
                <c:pt idx="490">
                  <c:v>1</c:v>
                </c:pt>
                <c:pt idx="491">
                  <c:v>1</c:v>
                </c:pt>
                <c:pt idx="492">
                  <c:v>211</c:v>
                </c:pt>
                <c:pt idx="493">
                  <c:v>406</c:v>
                </c:pt>
                <c:pt idx="494">
                  <c:v>629</c:v>
                </c:pt>
                <c:pt idx="495">
                  <c:v>406</c:v>
                </c:pt>
                <c:pt idx="496">
                  <c:v>823</c:v>
                </c:pt>
                <c:pt idx="497">
                  <c:v>211</c:v>
                </c:pt>
                <c:pt idx="498">
                  <c:v>1</c:v>
                </c:pt>
                <c:pt idx="499">
                  <c:v>406</c:v>
                </c:pt>
                <c:pt idx="500">
                  <c:v>211</c:v>
                </c:pt>
                <c:pt idx="501">
                  <c:v>406</c:v>
                </c:pt>
                <c:pt idx="502">
                  <c:v>211</c:v>
                </c:pt>
                <c:pt idx="503">
                  <c:v>406</c:v>
                </c:pt>
                <c:pt idx="504">
                  <c:v>406</c:v>
                </c:pt>
                <c:pt idx="505">
                  <c:v>629</c:v>
                </c:pt>
                <c:pt idx="506">
                  <c:v>1</c:v>
                </c:pt>
                <c:pt idx="507">
                  <c:v>406</c:v>
                </c:pt>
                <c:pt idx="508">
                  <c:v>1</c:v>
                </c:pt>
                <c:pt idx="509">
                  <c:v>823</c:v>
                </c:pt>
                <c:pt idx="510">
                  <c:v>1</c:v>
                </c:pt>
                <c:pt idx="511">
                  <c:v>406</c:v>
                </c:pt>
                <c:pt idx="512">
                  <c:v>406</c:v>
                </c:pt>
                <c:pt idx="513">
                  <c:v>406</c:v>
                </c:pt>
                <c:pt idx="514">
                  <c:v>629</c:v>
                </c:pt>
                <c:pt idx="515">
                  <c:v>629</c:v>
                </c:pt>
                <c:pt idx="516">
                  <c:v>1</c:v>
                </c:pt>
                <c:pt idx="517">
                  <c:v>629</c:v>
                </c:pt>
                <c:pt idx="518">
                  <c:v>823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211</c:v>
                </c:pt>
                <c:pt idx="523">
                  <c:v>629</c:v>
                </c:pt>
                <c:pt idx="524">
                  <c:v>211</c:v>
                </c:pt>
                <c:pt idx="525">
                  <c:v>211</c:v>
                </c:pt>
                <c:pt idx="526">
                  <c:v>629</c:v>
                </c:pt>
                <c:pt idx="527">
                  <c:v>1</c:v>
                </c:pt>
                <c:pt idx="528">
                  <c:v>823</c:v>
                </c:pt>
                <c:pt idx="529">
                  <c:v>406</c:v>
                </c:pt>
                <c:pt idx="530">
                  <c:v>211</c:v>
                </c:pt>
                <c:pt idx="531">
                  <c:v>629</c:v>
                </c:pt>
                <c:pt idx="532">
                  <c:v>406</c:v>
                </c:pt>
                <c:pt idx="533">
                  <c:v>406</c:v>
                </c:pt>
                <c:pt idx="534">
                  <c:v>211</c:v>
                </c:pt>
                <c:pt idx="535">
                  <c:v>629</c:v>
                </c:pt>
                <c:pt idx="536">
                  <c:v>823</c:v>
                </c:pt>
                <c:pt idx="537">
                  <c:v>406</c:v>
                </c:pt>
                <c:pt idx="538">
                  <c:v>1</c:v>
                </c:pt>
                <c:pt idx="539">
                  <c:v>406</c:v>
                </c:pt>
                <c:pt idx="540">
                  <c:v>1</c:v>
                </c:pt>
                <c:pt idx="541">
                  <c:v>823</c:v>
                </c:pt>
                <c:pt idx="542">
                  <c:v>211</c:v>
                </c:pt>
                <c:pt idx="543">
                  <c:v>211</c:v>
                </c:pt>
                <c:pt idx="544">
                  <c:v>406</c:v>
                </c:pt>
                <c:pt idx="545">
                  <c:v>406</c:v>
                </c:pt>
                <c:pt idx="546">
                  <c:v>629</c:v>
                </c:pt>
                <c:pt idx="547">
                  <c:v>211</c:v>
                </c:pt>
                <c:pt idx="548">
                  <c:v>406</c:v>
                </c:pt>
                <c:pt idx="549">
                  <c:v>1</c:v>
                </c:pt>
                <c:pt idx="550">
                  <c:v>629</c:v>
                </c:pt>
                <c:pt idx="551">
                  <c:v>629</c:v>
                </c:pt>
                <c:pt idx="552">
                  <c:v>406</c:v>
                </c:pt>
                <c:pt idx="553">
                  <c:v>823</c:v>
                </c:pt>
                <c:pt idx="554">
                  <c:v>629</c:v>
                </c:pt>
                <c:pt idx="555">
                  <c:v>406</c:v>
                </c:pt>
                <c:pt idx="556">
                  <c:v>629</c:v>
                </c:pt>
                <c:pt idx="557">
                  <c:v>406</c:v>
                </c:pt>
                <c:pt idx="558">
                  <c:v>823</c:v>
                </c:pt>
                <c:pt idx="559">
                  <c:v>1</c:v>
                </c:pt>
                <c:pt idx="560">
                  <c:v>1</c:v>
                </c:pt>
                <c:pt idx="561">
                  <c:v>406</c:v>
                </c:pt>
                <c:pt idx="562">
                  <c:v>211</c:v>
                </c:pt>
                <c:pt idx="563">
                  <c:v>629</c:v>
                </c:pt>
                <c:pt idx="564">
                  <c:v>406</c:v>
                </c:pt>
                <c:pt idx="565">
                  <c:v>211</c:v>
                </c:pt>
                <c:pt idx="566">
                  <c:v>823</c:v>
                </c:pt>
                <c:pt idx="567">
                  <c:v>1</c:v>
                </c:pt>
                <c:pt idx="568">
                  <c:v>823</c:v>
                </c:pt>
                <c:pt idx="569">
                  <c:v>1</c:v>
                </c:pt>
                <c:pt idx="570">
                  <c:v>406</c:v>
                </c:pt>
                <c:pt idx="571">
                  <c:v>406</c:v>
                </c:pt>
                <c:pt idx="572">
                  <c:v>406</c:v>
                </c:pt>
                <c:pt idx="573">
                  <c:v>823</c:v>
                </c:pt>
                <c:pt idx="574">
                  <c:v>823</c:v>
                </c:pt>
                <c:pt idx="575">
                  <c:v>629</c:v>
                </c:pt>
                <c:pt idx="576">
                  <c:v>629</c:v>
                </c:pt>
                <c:pt idx="577">
                  <c:v>406</c:v>
                </c:pt>
                <c:pt idx="578">
                  <c:v>406</c:v>
                </c:pt>
                <c:pt idx="579">
                  <c:v>406</c:v>
                </c:pt>
                <c:pt idx="580">
                  <c:v>823</c:v>
                </c:pt>
                <c:pt idx="581">
                  <c:v>406</c:v>
                </c:pt>
                <c:pt idx="582">
                  <c:v>406</c:v>
                </c:pt>
                <c:pt idx="583">
                  <c:v>406</c:v>
                </c:pt>
                <c:pt idx="584">
                  <c:v>823</c:v>
                </c:pt>
                <c:pt idx="585">
                  <c:v>629</c:v>
                </c:pt>
                <c:pt idx="586">
                  <c:v>1</c:v>
                </c:pt>
                <c:pt idx="587">
                  <c:v>1</c:v>
                </c:pt>
                <c:pt idx="588">
                  <c:v>629</c:v>
                </c:pt>
                <c:pt idx="589">
                  <c:v>629</c:v>
                </c:pt>
                <c:pt idx="590">
                  <c:v>629</c:v>
                </c:pt>
                <c:pt idx="591">
                  <c:v>629</c:v>
                </c:pt>
                <c:pt idx="592">
                  <c:v>823</c:v>
                </c:pt>
                <c:pt idx="593">
                  <c:v>1</c:v>
                </c:pt>
                <c:pt idx="594">
                  <c:v>629</c:v>
                </c:pt>
                <c:pt idx="595">
                  <c:v>406</c:v>
                </c:pt>
                <c:pt idx="596">
                  <c:v>823</c:v>
                </c:pt>
                <c:pt idx="597">
                  <c:v>823</c:v>
                </c:pt>
                <c:pt idx="598">
                  <c:v>211</c:v>
                </c:pt>
                <c:pt idx="599">
                  <c:v>629</c:v>
                </c:pt>
                <c:pt idx="600">
                  <c:v>406</c:v>
                </c:pt>
                <c:pt idx="601">
                  <c:v>629</c:v>
                </c:pt>
                <c:pt idx="602">
                  <c:v>629</c:v>
                </c:pt>
                <c:pt idx="603">
                  <c:v>823</c:v>
                </c:pt>
                <c:pt idx="604">
                  <c:v>629</c:v>
                </c:pt>
                <c:pt idx="605">
                  <c:v>1</c:v>
                </c:pt>
                <c:pt idx="606">
                  <c:v>629</c:v>
                </c:pt>
                <c:pt idx="607">
                  <c:v>629</c:v>
                </c:pt>
                <c:pt idx="608">
                  <c:v>823</c:v>
                </c:pt>
                <c:pt idx="609">
                  <c:v>211</c:v>
                </c:pt>
                <c:pt idx="610">
                  <c:v>629</c:v>
                </c:pt>
                <c:pt idx="611">
                  <c:v>823</c:v>
                </c:pt>
                <c:pt idx="612">
                  <c:v>1</c:v>
                </c:pt>
                <c:pt idx="613">
                  <c:v>406</c:v>
                </c:pt>
                <c:pt idx="614">
                  <c:v>406</c:v>
                </c:pt>
                <c:pt idx="615">
                  <c:v>1</c:v>
                </c:pt>
                <c:pt idx="616">
                  <c:v>406</c:v>
                </c:pt>
                <c:pt idx="617">
                  <c:v>629</c:v>
                </c:pt>
                <c:pt idx="618">
                  <c:v>211</c:v>
                </c:pt>
                <c:pt idx="619">
                  <c:v>1</c:v>
                </c:pt>
                <c:pt idx="620">
                  <c:v>406</c:v>
                </c:pt>
                <c:pt idx="621">
                  <c:v>823</c:v>
                </c:pt>
                <c:pt idx="622">
                  <c:v>629</c:v>
                </c:pt>
                <c:pt idx="623">
                  <c:v>629</c:v>
                </c:pt>
                <c:pt idx="624">
                  <c:v>1</c:v>
                </c:pt>
                <c:pt idx="625">
                  <c:v>823</c:v>
                </c:pt>
                <c:pt idx="626">
                  <c:v>1</c:v>
                </c:pt>
                <c:pt idx="627">
                  <c:v>629</c:v>
                </c:pt>
                <c:pt idx="628">
                  <c:v>1</c:v>
                </c:pt>
                <c:pt idx="629">
                  <c:v>406</c:v>
                </c:pt>
                <c:pt idx="630">
                  <c:v>823</c:v>
                </c:pt>
                <c:pt idx="631">
                  <c:v>1</c:v>
                </c:pt>
                <c:pt idx="632">
                  <c:v>406</c:v>
                </c:pt>
                <c:pt idx="633">
                  <c:v>1</c:v>
                </c:pt>
                <c:pt idx="634">
                  <c:v>629</c:v>
                </c:pt>
                <c:pt idx="635">
                  <c:v>629</c:v>
                </c:pt>
                <c:pt idx="636">
                  <c:v>629</c:v>
                </c:pt>
                <c:pt idx="637">
                  <c:v>823</c:v>
                </c:pt>
                <c:pt idx="638">
                  <c:v>629</c:v>
                </c:pt>
                <c:pt idx="639">
                  <c:v>211</c:v>
                </c:pt>
                <c:pt idx="640">
                  <c:v>406</c:v>
                </c:pt>
                <c:pt idx="641">
                  <c:v>406</c:v>
                </c:pt>
                <c:pt idx="642">
                  <c:v>211</c:v>
                </c:pt>
                <c:pt idx="643">
                  <c:v>629</c:v>
                </c:pt>
                <c:pt idx="644">
                  <c:v>629</c:v>
                </c:pt>
                <c:pt idx="645">
                  <c:v>1</c:v>
                </c:pt>
                <c:pt idx="646">
                  <c:v>1</c:v>
                </c:pt>
                <c:pt idx="647">
                  <c:v>406</c:v>
                </c:pt>
                <c:pt idx="648">
                  <c:v>211</c:v>
                </c:pt>
                <c:pt idx="649">
                  <c:v>823</c:v>
                </c:pt>
                <c:pt idx="650">
                  <c:v>406</c:v>
                </c:pt>
                <c:pt idx="651">
                  <c:v>211</c:v>
                </c:pt>
                <c:pt idx="652">
                  <c:v>823</c:v>
                </c:pt>
                <c:pt idx="653">
                  <c:v>823</c:v>
                </c:pt>
                <c:pt idx="654">
                  <c:v>1</c:v>
                </c:pt>
                <c:pt idx="655">
                  <c:v>629</c:v>
                </c:pt>
                <c:pt idx="656">
                  <c:v>406</c:v>
                </c:pt>
                <c:pt idx="657">
                  <c:v>406</c:v>
                </c:pt>
                <c:pt idx="658">
                  <c:v>406</c:v>
                </c:pt>
                <c:pt idx="659">
                  <c:v>629</c:v>
                </c:pt>
                <c:pt idx="660">
                  <c:v>406</c:v>
                </c:pt>
                <c:pt idx="661">
                  <c:v>629</c:v>
                </c:pt>
                <c:pt idx="662">
                  <c:v>1</c:v>
                </c:pt>
                <c:pt idx="663">
                  <c:v>629</c:v>
                </c:pt>
                <c:pt idx="664">
                  <c:v>629</c:v>
                </c:pt>
                <c:pt idx="665">
                  <c:v>406</c:v>
                </c:pt>
                <c:pt idx="666">
                  <c:v>406</c:v>
                </c:pt>
                <c:pt idx="667">
                  <c:v>629</c:v>
                </c:pt>
                <c:pt idx="668">
                  <c:v>1</c:v>
                </c:pt>
                <c:pt idx="669">
                  <c:v>629</c:v>
                </c:pt>
                <c:pt idx="670">
                  <c:v>1</c:v>
                </c:pt>
                <c:pt idx="671">
                  <c:v>406</c:v>
                </c:pt>
                <c:pt idx="672">
                  <c:v>406</c:v>
                </c:pt>
                <c:pt idx="673">
                  <c:v>629</c:v>
                </c:pt>
                <c:pt idx="674">
                  <c:v>1</c:v>
                </c:pt>
                <c:pt idx="675">
                  <c:v>406</c:v>
                </c:pt>
                <c:pt idx="676">
                  <c:v>1</c:v>
                </c:pt>
                <c:pt idx="677">
                  <c:v>823</c:v>
                </c:pt>
                <c:pt idx="678">
                  <c:v>629</c:v>
                </c:pt>
                <c:pt idx="679">
                  <c:v>629</c:v>
                </c:pt>
                <c:pt idx="680">
                  <c:v>629</c:v>
                </c:pt>
                <c:pt idx="681">
                  <c:v>406</c:v>
                </c:pt>
                <c:pt idx="682">
                  <c:v>1</c:v>
                </c:pt>
                <c:pt idx="683">
                  <c:v>1</c:v>
                </c:pt>
                <c:pt idx="684">
                  <c:v>406</c:v>
                </c:pt>
                <c:pt idx="685">
                  <c:v>211</c:v>
                </c:pt>
                <c:pt idx="686">
                  <c:v>1</c:v>
                </c:pt>
                <c:pt idx="687">
                  <c:v>629</c:v>
                </c:pt>
                <c:pt idx="688">
                  <c:v>629</c:v>
                </c:pt>
                <c:pt idx="689">
                  <c:v>406</c:v>
                </c:pt>
                <c:pt idx="690">
                  <c:v>406</c:v>
                </c:pt>
                <c:pt idx="691">
                  <c:v>823</c:v>
                </c:pt>
                <c:pt idx="692">
                  <c:v>629</c:v>
                </c:pt>
                <c:pt idx="693">
                  <c:v>406</c:v>
                </c:pt>
                <c:pt idx="694">
                  <c:v>629</c:v>
                </c:pt>
                <c:pt idx="695">
                  <c:v>1</c:v>
                </c:pt>
                <c:pt idx="696">
                  <c:v>823</c:v>
                </c:pt>
                <c:pt idx="697">
                  <c:v>1</c:v>
                </c:pt>
                <c:pt idx="698">
                  <c:v>629</c:v>
                </c:pt>
                <c:pt idx="699">
                  <c:v>211</c:v>
                </c:pt>
                <c:pt idx="700">
                  <c:v>406</c:v>
                </c:pt>
                <c:pt idx="701">
                  <c:v>823</c:v>
                </c:pt>
                <c:pt idx="702">
                  <c:v>629</c:v>
                </c:pt>
                <c:pt idx="703">
                  <c:v>1</c:v>
                </c:pt>
                <c:pt idx="704">
                  <c:v>211</c:v>
                </c:pt>
                <c:pt idx="705">
                  <c:v>629</c:v>
                </c:pt>
                <c:pt idx="706">
                  <c:v>211</c:v>
                </c:pt>
                <c:pt idx="707">
                  <c:v>211</c:v>
                </c:pt>
                <c:pt idx="708">
                  <c:v>1</c:v>
                </c:pt>
                <c:pt idx="709">
                  <c:v>211</c:v>
                </c:pt>
                <c:pt idx="710">
                  <c:v>211</c:v>
                </c:pt>
                <c:pt idx="711">
                  <c:v>406</c:v>
                </c:pt>
                <c:pt idx="712">
                  <c:v>629</c:v>
                </c:pt>
                <c:pt idx="713">
                  <c:v>1</c:v>
                </c:pt>
                <c:pt idx="714">
                  <c:v>629</c:v>
                </c:pt>
                <c:pt idx="715">
                  <c:v>406</c:v>
                </c:pt>
                <c:pt idx="716">
                  <c:v>1</c:v>
                </c:pt>
                <c:pt idx="717">
                  <c:v>823</c:v>
                </c:pt>
                <c:pt idx="718">
                  <c:v>629</c:v>
                </c:pt>
                <c:pt idx="719">
                  <c:v>1</c:v>
                </c:pt>
                <c:pt idx="720">
                  <c:v>406</c:v>
                </c:pt>
                <c:pt idx="721">
                  <c:v>1</c:v>
                </c:pt>
                <c:pt idx="722">
                  <c:v>406</c:v>
                </c:pt>
                <c:pt idx="723">
                  <c:v>211</c:v>
                </c:pt>
                <c:pt idx="724">
                  <c:v>211</c:v>
                </c:pt>
                <c:pt idx="725">
                  <c:v>406</c:v>
                </c:pt>
                <c:pt idx="726">
                  <c:v>629</c:v>
                </c:pt>
                <c:pt idx="727">
                  <c:v>211</c:v>
                </c:pt>
                <c:pt idx="728">
                  <c:v>629</c:v>
                </c:pt>
                <c:pt idx="729">
                  <c:v>406</c:v>
                </c:pt>
                <c:pt idx="730">
                  <c:v>406</c:v>
                </c:pt>
                <c:pt idx="731">
                  <c:v>823</c:v>
                </c:pt>
                <c:pt idx="732">
                  <c:v>406</c:v>
                </c:pt>
                <c:pt idx="733">
                  <c:v>211</c:v>
                </c:pt>
                <c:pt idx="734">
                  <c:v>406</c:v>
                </c:pt>
                <c:pt idx="735">
                  <c:v>211</c:v>
                </c:pt>
                <c:pt idx="736">
                  <c:v>823</c:v>
                </c:pt>
                <c:pt idx="737">
                  <c:v>406</c:v>
                </c:pt>
                <c:pt idx="738">
                  <c:v>406</c:v>
                </c:pt>
                <c:pt idx="739">
                  <c:v>406</c:v>
                </c:pt>
                <c:pt idx="740">
                  <c:v>1</c:v>
                </c:pt>
                <c:pt idx="741">
                  <c:v>211</c:v>
                </c:pt>
                <c:pt idx="742">
                  <c:v>629</c:v>
                </c:pt>
                <c:pt idx="743">
                  <c:v>406</c:v>
                </c:pt>
                <c:pt idx="744">
                  <c:v>406</c:v>
                </c:pt>
                <c:pt idx="745">
                  <c:v>1</c:v>
                </c:pt>
                <c:pt idx="746">
                  <c:v>211</c:v>
                </c:pt>
                <c:pt idx="747">
                  <c:v>406</c:v>
                </c:pt>
                <c:pt idx="748">
                  <c:v>211</c:v>
                </c:pt>
                <c:pt idx="749">
                  <c:v>211</c:v>
                </c:pt>
                <c:pt idx="750">
                  <c:v>1</c:v>
                </c:pt>
                <c:pt idx="751">
                  <c:v>1</c:v>
                </c:pt>
                <c:pt idx="752">
                  <c:v>629</c:v>
                </c:pt>
                <c:pt idx="753">
                  <c:v>406</c:v>
                </c:pt>
                <c:pt idx="754">
                  <c:v>629</c:v>
                </c:pt>
                <c:pt idx="755">
                  <c:v>406</c:v>
                </c:pt>
                <c:pt idx="756">
                  <c:v>823</c:v>
                </c:pt>
                <c:pt idx="757">
                  <c:v>823</c:v>
                </c:pt>
                <c:pt idx="758">
                  <c:v>211</c:v>
                </c:pt>
                <c:pt idx="759">
                  <c:v>823</c:v>
                </c:pt>
                <c:pt idx="760">
                  <c:v>629</c:v>
                </c:pt>
                <c:pt idx="761">
                  <c:v>823</c:v>
                </c:pt>
                <c:pt idx="762">
                  <c:v>823</c:v>
                </c:pt>
                <c:pt idx="763">
                  <c:v>823</c:v>
                </c:pt>
                <c:pt idx="764">
                  <c:v>211</c:v>
                </c:pt>
                <c:pt idx="765">
                  <c:v>406</c:v>
                </c:pt>
                <c:pt idx="766">
                  <c:v>1</c:v>
                </c:pt>
                <c:pt idx="767">
                  <c:v>406</c:v>
                </c:pt>
                <c:pt idx="768">
                  <c:v>406</c:v>
                </c:pt>
                <c:pt idx="769">
                  <c:v>823</c:v>
                </c:pt>
                <c:pt idx="770">
                  <c:v>1</c:v>
                </c:pt>
                <c:pt idx="771">
                  <c:v>629</c:v>
                </c:pt>
                <c:pt idx="772">
                  <c:v>1</c:v>
                </c:pt>
                <c:pt idx="773">
                  <c:v>1</c:v>
                </c:pt>
                <c:pt idx="774">
                  <c:v>406</c:v>
                </c:pt>
                <c:pt idx="775">
                  <c:v>629</c:v>
                </c:pt>
                <c:pt idx="776">
                  <c:v>629</c:v>
                </c:pt>
                <c:pt idx="777">
                  <c:v>823</c:v>
                </c:pt>
                <c:pt idx="778">
                  <c:v>211</c:v>
                </c:pt>
                <c:pt idx="779">
                  <c:v>629</c:v>
                </c:pt>
                <c:pt idx="780">
                  <c:v>211</c:v>
                </c:pt>
                <c:pt idx="781">
                  <c:v>406</c:v>
                </c:pt>
                <c:pt idx="782">
                  <c:v>629</c:v>
                </c:pt>
                <c:pt idx="783">
                  <c:v>629</c:v>
                </c:pt>
                <c:pt idx="784">
                  <c:v>629</c:v>
                </c:pt>
                <c:pt idx="785">
                  <c:v>211</c:v>
                </c:pt>
                <c:pt idx="786">
                  <c:v>823</c:v>
                </c:pt>
                <c:pt idx="787">
                  <c:v>211</c:v>
                </c:pt>
                <c:pt idx="788">
                  <c:v>406</c:v>
                </c:pt>
                <c:pt idx="789">
                  <c:v>406</c:v>
                </c:pt>
                <c:pt idx="790">
                  <c:v>406</c:v>
                </c:pt>
                <c:pt idx="791">
                  <c:v>406</c:v>
                </c:pt>
                <c:pt idx="792">
                  <c:v>211</c:v>
                </c:pt>
                <c:pt idx="793">
                  <c:v>823</c:v>
                </c:pt>
                <c:pt idx="794">
                  <c:v>211</c:v>
                </c:pt>
                <c:pt idx="795">
                  <c:v>1</c:v>
                </c:pt>
                <c:pt idx="796">
                  <c:v>211</c:v>
                </c:pt>
                <c:pt idx="797">
                  <c:v>629</c:v>
                </c:pt>
                <c:pt idx="798">
                  <c:v>1</c:v>
                </c:pt>
                <c:pt idx="799">
                  <c:v>406</c:v>
                </c:pt>
                <c:pt idx="800">
                  <c:v>406</c:v>
                </c:pt>
                <c:pt idx="801">
                  <c:v>629</c:v>
                </c:pt>
                <c:pt idx="802">
                  <c:v>211</c:v>
                </c:pt>
                <c:pt idx="803">
                  <c:v>406</c:v>
                </c:pt>
                <c:pt idx="804">
                  <c:v>823</c:v>
                </c:pt>
                <c:pt idx="805">
                  <c:v>629</c:v>
                </c:pt>
                <c:pt idx="806">
                  <c:v>1</c:v>
                </c:pt>
                <c:pt idx="807">
                  <c:v>211</c:v>
                </c:pt>
                <c:pt idx="808">
                  <c:v>406</c:v>
                </c:pt>
                <c:pt idx="809">
                  <c:v>629</c:v>
                </c:pt>
                <c:pt idx="810">
                  <c:v>823</c:v>
                </c:pt>
                <c:pt idx="811">
                  <c:v>406</c:v>
                </c:pt>
                <c:pt idx="812">
                  <c:v>211</c:v>
                </c:pt>
                <c:pt idx="813">
                  <c:v>629</c:v>
                </c:pt>
                <c:pt idx="814">
                  <c:v>406</c:v>
                </c:pt>
                <c:pt idx="815">
                  <c:v>823</c:v>
                </c:pt>
                <c:pt idx="816">
                  <c:v>211</c:v>
                </c:pt>
                <c:pt idx="817">
                  <c:v>1</c:v>
                </c:pt>
                <c:pt idx="818">
                  <c:v>406</c:v>
                </c:pt>
                <c:pt idx="819">
                  <c:v>1</c:v>
                </c:pt>
                <c:pt idx="820">
                  <c:v>1</c:v>
                </c:pt>
                <c:pt idx="821">
                  <c:v>211</c:v>
                </c:pt>
                <c:pt idx="822">
                  <c:v>211</c:v>
                </c:pt>
                <c:pt idx="823">
                  <c:v>1</c:v>
                </c:pt>
                <c:pt idx="824">
                  <c:v>406</c:v>
                </c:pt>
                <c:pt idx="825">
                  <c:v>406</c:v>
                </c:pt>
                <c:pt idx="826">
                  <c:v>1</c:v>
                </c:pt>
                <c:pt idx="827">
                  <c:v>823</c:v>
                </c:pt>
                <c:pt idx="828">
                  <c:v>406</c:v>
                </c:pt>
                <c:pt idx="829">
                  <c:v>211</c:v>
                </c:pt>
                <c:pt idx="830">
                  <c:v>406</c:v>
                </c:pt>
                <c:pt idx="831">
                  <c:v>629</c:v>
                </c:pt>
                <c:pt idx="832">
                  <c:v>211</c:v>
                </c:pt>
                <c:pt idx="833">
                  <c:v>823</c:v>
                </c:pt>
                <c:pt idx="834">
                  <c:v>406</c:v>
                </c:pt>
                <c:pt idx="835">
                  <c:v>629</c:v>
                </c:pt>
                <c:pt idx="836">
                  <c:v>629</c:v>
                </c:pt>
                <c:pt idx="837">
                  <c:v>211</c:v>
                </c:pt>
                <c:pt idx="838">
                  <c:v>406</c:v>
                </c:pt>
                <c:pt idx="839">
                  <c:v>211</c:v>
                </c:pt>
                <c:pt idx="840">
                  <c:v>629</c:v>
                </c:pt>
                <c:pt idx="841">
                  <c:v>1</c:v>
                </c:pt>
                <c:pt idx="842">
                  <c:v>1</c:v>
                </c:pt>
                <c:pt idx="843">
                  <c:v>629</c:v>
                </c:pt>
                <c:pt idx="844">
                  <c:v>1</c:v>
                </c:pt>
                <c:pt idx="845">
                  <c:v>1</c:v>
                </c:pt>
                <c:pt idx="846">
                  <c:v>629</c:v>
                </c:pt>
                <c:pt idx="847">
                  <c:v>823</c:v>
                </c:pt>
                <c:pt idx="848">
                  <c:v>1</c:v>
                </c:pt>
                <c:pt idx="849">
                  <c:v>211</c:v>
                </c:pt>
                <c:pt idx="850">
                  <c:v>211</c:v>
                </c:pt>
                <c:pt idx="851">
                  <c:v>1</c:v>
                </c:pt>
                <c:pt idx="852">
                  <c:v>823</c:v>
                </c:pt>
                <c:pt idx="853">
                  <c:v>211</c:v>
                </c:pt>
                <c:pt idx="854">
                  <c:v>406</c:v>
                </c:pt>
                <c:pt idx="855">
                  <c:v>211</c:v>
                </c:pt>
                <c:pt idx="856">
                  <c:v>406</c:v>
                </c:pt>
                <c:pt idx="857">
                  <c:v>211</c:v>
                </c:pt>
                <c:pt idx="858">
                  <c:v>629</c:v>
                </c:pt>
                <c:pt idx="859">
                  <c:v>823</c:v>
                </c:pt>
                <c:pt idx="860">
                  <c:v>211</c:v>
                </c:pt>
                <c:pt idx="861">
                  <c:v>823</c:v>
                </c:pt>
                <c:pt idx="862">
                  <c:v>211</c:v>
                </c:pt>
                <c:pt idx="863">
                  <c:v>1</c:v>
                </c:pt>
                <c:pt idx="864">
                  <c:v>406</c:v>
                </c:pt>
                <c:pt idx="865">
                  <c:v>1</c:v>
                </c:pt>
                <c:pt idx="866">
                  <c:v>629</c:v>
                </c:pt>
                <c:pt idx="867">
                  <c:v>629</c:v>
                </c:pt>
                <c:pt idx="868">
                  <c:v>629</c:v>
                </c:pt>
                <c:pt idx="869">
                  <c:v>406</c:v>
                </c:pt>
                <c:pt idx="870">
                  <c:v>629</c:v>
                </c:pt>
                <c:pt idx="871">
                  <c:v>211</c:v>
                </c:pt>
                <c:pt idx="872">
                  <c:v>823</c:v>
                </c:pt>
                <c:pt idx="873">
                  <c:v>629</c:v>
                </c:pt>
                <c:pt idx="874">
                  <c:v>629</c:v>
                </c:pt>
                <c:pt idx="875">
                  <c:v>406</c:v>
                </c:pt>
                <c:pt idx="876">
                  <c:v>406</c:v>
                </c:pt>
                <c:pt idx="877">
                  <c:v>823</c:v>
                </c:pt>
                <c:pt idx="878">
                  <c:v>629</c:v>
                </c:pt>
                <c:pt idx="879">
                  <c:v>406</c:v>
                </c:pt>
                <c:pt idx="880">
                  <c:v>629</c:v>
                </c:pt>
                <c:pt idx="881">
                  <c:v>406</c:v>
                </c:pt>
                <c:pt idx="882">
                  <c:v>629</c:v>
                </c:pt>
                <c:pt idx="883">
                  <c:v>211</c:v>
                </c:pt>
                <c:pt idx="884">
                  <c:v>1</c:v>
                </c:pt>
                <c:pt idx="885">
                  <c:v>406</c:v>
                </c:pt>
                <c:pt idx="886">
                  <c:v>406</c:v>
                </c:pt>
                <c:pt idx="887">
                  <c:v>406</c:v>
                </c:pt>
                <c:pt idx="888">
                  <c:v>211</c:v>
                </c:pt>
                <c:pt idx="889">
                  <c:v>211</c:v>
                </c:pt>
                <c:pt idx="890">
                  <c:v>823</c:v>
                </c:pt>
                <c:pt idx="891">
                  <c:v>211</c:v>
                </c:pt>
                <c:pt idx="892">
                  <c:v>629</c:v>
                </c:pt>
                <c:pt idx="893">
                  <c:v>629</c:v>
                </c:pt>
                <c:pt idx="894">
                  <c:v>211</c:v>
                </c:pt>
                <c:pt idx="895">
                  <c:v>629</c:v>
                </c:pt>
                <c:pt idx="896">
                  <c:v>823</c:v>
                </c:pt>
                <c:pt idx="897">
                  <c:v>406</c:v>
                </c:pt>
                <c:pt idx="898">
                  <c:v>1</c:v>
                </c:pt>
                <c:pt idx="899">
                  <c:v>211</c:v>
                </c:pt>
                <c:pt idx="900">
                  <c:v>823</c:v>
                </c:pt>
                <c:pt idx="901">
                  <c:v>629</c:v>
                </c:pt>
                <c:pt idx="902">
                  <c:v>823</c:v>
                </c:pt>
                <c:pt idx="903">
                  <c:v>211</c:v>
                </c:pt>
                <c:pt idx="904">
                  <c:v>406</c:v>
                </c:pt>
                <c:pt idx="905">
                  <c:v>629</c:v>
                </c:pt>
                <c:pt idx="906">
                  <c:v>406</c:v>
                </c:pt>
                <c:pt idx="907">
                  <c:v>823</c:v>
                </c:pt>
                <c:pt idx="908">
                  <c:v>406</c:v>
                </c:pt>
                <c:pt idx="909">
                  <c:v>629</c:v>
                </c:pt>
                <c:pt idx="910">
                  <c:v>406</c:v>
                </c:pt>
                <c:pt idx="911">
                  <c:v>629</c:v>
                </c:pt>
                <c:pt idx="912">
                  <c:v>211</c:v>
                </c:pt>
                <c:pt idx="913">
                  <c:v>629</c:v>
                </c:pt>
                <c:pt idx="914">
                  <c:v>823</c:v>
                </c:pt>
                <c:pt idx="915">
                  <c:v>823</c:v>
                </c:pt>
                <c:pt idx="916">
                  <c:v>211</c:v>
                </c:pt>
                <c:pt idx="917">
                  <c:v>629</c:v>
                </c:pt>
                <c:pt idx="918">
                  <c:v>823</c:v>
                </c:pt>
                <c:pt idx="919">
                  <c:v>823</c:v>
                </c:pt>
                <c:pt idx="920">
                  <c:v>406</c:v>
                </c:pt>
                <c:pt idx="921">
                  <c:v>406</c:v>
                </c:pt>
                <c:pt idx="922">
                  <c:v>211</c:v>
                </c:pt>
                <c:pt idx="923">
                  <c:v>629</c:v>
                </c:pt>
                <c:pt idx="924">
                  <c:v>211</c:v>
                </c:pt>
                <c:pt idx="925">
                  <c:v>1</c:v>
                </c:pt>
                <c:pt idx="926">
                  <c:v>1</c:v>
                </c:pt>
                <c:pt idx="927">
                  <c:v>629</c:v>
                </c:pt>
                <c:pt idx="928">
                  <c:v>406</c:v>
                </c:pt>
                <c:pt idx="929">
                  <c:v>211</c:v>
                </c:pt>
                <c:pt idx="930">
                  <c:v>406</c:v>
                </c:pt>
                <c:pt idx="931">
                  <c:v>823</c:v>
                </c:pt>
                <c:pt idx="932">
                  <c:v>1</c:v>
                </c:pt>
                <c:pt idx="933">
                  <c:v>1</c:v>
                </c:pt>
                <c:pt idx="934">
                  <c:v>211</c:v>
                </c:pt>
                <c:pt idx="935">
                  <c:v>1</c:v>
                </c:pt>
                <c:pt idx="936">
                  <c:v>1</c:v>
                </c:pt>
                <c:pt idx="937">
                  <c:v>211</c:v>
                </c:pt>
                <c:pt idx="938">
                  <c:v>211</c:v>
                </c:pt>
                <c:pt idx="939">
                  <c:v>406</c:v>
                </c:pt>
                <c:pt idx="940">
                  <c:v>1</c:v>
                </c:pt>
                <c:pt idx="941">
                  <c:v>406</c:v>
                </c:pt>
                <c:pt idx="942">
                  <c:v>406</c:v>
                </c:pt>
                <c:pt idx="943">
                  <c:v>406</c:v>
                </c:pt>
                <c:pt idx="944">
                  <c:v>211</c:v>
                </c:pt>
                <c:pt idx="945">
                  <c:v>1</c:v>
                </c:pt>
                <c:pt idx="946">
                  <c:v>406</c:v>
                </c:pt>
                <c:pt idx="947">
                  <c:v>406</c:v>
                </c:pt>
                <c:pt idx="948">
                  <c:v>1</c:v>
                </c:pt>
                <c:pt idx="949">
                  <c:v>629</c:v>
                </c:pt>
                <c:pt idx="950">
                  <c:v>406</c:v>
                </c:pt>
                <c:pt idx="951">
                  <c:v>629</c:v>
                </c:pt>
                <c:pt idx="952">
                  <c:v>406</c:v>
                </c:pt>
                <c:pt idx="953">
                  <c:v>823</c:v>
                </c:pt>
                <c:pt idx="954">
                  <c:v>629</c:v>
                </c:pt>
                <c:pt idx="955">
                  <c:v>406</c:v>
                </c:pt>
                <c:pt idx="956">
                  <c:v>823</c:v>
                </c:pt>
                <c:pt idx="957">
                  <c:v>823</c:v>
                </c:pt>
                <c:pt idx="958">
                  <c:v>823</c:v>
                </c:pt>
                <c:pt idx="959">
                  <c:v>823</c:v>
                </c:pt>
                <c:pt idx="960">
                  <c:v>211</c:v>
                </c:pt>
                <c:pt idx="961">
                  <c:v>629</c:v>
                </c:pt>
                <c:pt idx="962">
                  <c:v>629</c:v>
                </c:pt>
                <c:pt idx="963">
                  <c:v>823</c:v>
                </c:pt>
                <c:pt idx="964">
                  <c:v>823</c:v>
                </c:pt>
                <c:pt idx="965">
                  <c:v>629</c:v>
                </c:pt>
                <c:pt idx="966">
                  <c:v>211</c:v>
                </c:pt>
                <c:pt idx="967">
                  <c:v>823</c:v>
                </c:pt>
                <c:pt idx="968">
                  <c:v>823</c:v>
                </c:pt>
                <c:pt idx="969">
                  <c:v>1</c:v>
                </c:pt>
                <c:pt idx="970">
                  <c:v>406</c:v>
                </c:pt>
                <c:pt idx="971">
                  <c:v>406</c:v>
                </c:pt>
                <c:pt idx="972">
                  <c:v>1</c:v>
                </c:pt>
                <c:pt idx="973">
                  <c:v>211</c:v>
                </c:pt>
                <c:pt idx="974">
                  <c:v>211</c:v>
                </c:pt>
                <c:pt idx="975">
                  <c:v>211</c:v>
                </c:pt>
                <c:pt idx="976">
                  <c:v>211</c:v>
                </c:pt>
                <c:pt idx="977">
                  <c:v>211</c:v>
                </c:pt>
                <c:pt idx="978">
                  <c:v>1</c:v>
                </c:pt>
                <c:pt idx="979">
                  <c:v>629</c:v>
                </c:pt>
                <c:pt idx="980">
                  <c:v>1</c:v>
                </c:pt>
                <c:pt idx="981">
                  <c:v>211</c:v>
                </c:pt>
                <c:pt idx="982">
                  <c:v>629</c:v>
                </c:pt>
                <c:pt idx="983">
                  <c:v>1</c:v>
                </c:pt>
                <c:pt idx="984">
                  <c:v>629</c:v>
                </c:pt>
                <c:pt idx="985">
                  <c:v>1</c:v>
                </c:pt>
                <c:pt idx="986">
                  <c:v>629</c:v>
                </c:pt>
                <c:pt idx="987">
                  <c:v>211</c:v>
                </c:pt>
                <c:pt idx="988">
                  <c:v>211</c:v>
                </c:pt>
                <c:pt idx="989">
                  <c:v>406</c:v>
                </c:pt>
                <c:pt idx="990">
                  <c:v>629</c:v>
                </c:pt>
                <c:pt idx="991">
                  <c:v>1</c:v>
                </c:pt>
                <c:pt idx="992">
                  <c:v>406</c:v>
                </c:pt>
                <c:pt idx="993">
                  <c:v>406</c:v>
                </c:pt>
                <c:pt idx="994">
                  <c:v>211</c:v>
                </c:pt>
                <c:pt idx="995">
                  <c:v>823</c:v>
                </c:pt>
                <c:pt idx="996">
                  <c:v>1</c:v>
                </c:pt>
                <c:pt idx="997">
                  <c:v>1</c:v>
                </c:pt>
                <c:pt idx="998">
                  <c:v>211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87-468F-8049-8129E3C30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277304"/>
        <c:axId val="243276344"/>
      </c:lineChart>
      <c:catAx>
        <c:axId val="243277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FILM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76344"/>
        <c:crosses val="autoZero"/>
        <c:auto val="1"/>
        <c:lblAlgn val="ctr"/>
        <c:lblOffset val="100"/>
        <c:noMultiLvlLbl val="0"/>
      </c:catAx>
      <c:valAx>
        <c:axId val="24327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RANK</a:t>
                </a:r>
                <a:r>
                  <a:rPr lang="en-US" baseline="0"/>
                  <a:t> IN YEAR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77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DATE_TRUNC('day', </a:t>
            </a:r>
            <a:r>
              <a:rPr lang="en-US" dirty="0" err="1"/>
              <a:t>r.rental_date</a:t>
            </a:r>
            <a:r>
              <a:rPr lang="en-US" dirty="0"/>
              <a:t>) AS </a:t>
            </a:r>
            <a:r>
              <a:rPr lang="en-US" dirty="0" err="1"/>
              <a:t>rental_day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s.store_id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COUNT(*) AS </a:t>
            </a:r>
            <a:r>
              <a:rPr lang="en-US" dirty="0" err="1"/>
              <a:t>rental_count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staff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r.staff_id</a:t>
            </a:r>
            <a:r>
              <a:rPr lang="en-US" dirty="0"/>
              <a:t> = </a:t>
            </a:r>
            <a:r>
              <a:rPr lang="en-US" dirty="0" err="1"/>
              <a:t>s.staff_id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1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AVG(</a:t>
            </a:r>
            <a:r>
              <a:rPr lang="en-US" dirty="0" err="1"/>
              <a:t>rental_count</a:t>
            </a:r>
            <a:r>
              <a:rPr lang="en-US" dirty="0"/>
              <a:t>) AS </a:t>
            </a:r>
            <a:r>
              <a:rPr lang="en-US" dirty="0" err="1"/>
              <a:t>avg_rental_count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DATE_TRUNC('day', </a:t>
            </a:r>
            <a:r>
              <a:rPr lang="en-US" dirty="0" err="1"/>
              <a:t>r.rental_date</a:t>
            </a:r>
            <a:r>
              <a:rPr lang="en-US" dirty="0"/>
              <a:t>) AS </a:t>
            </a:r>
            <a:r>
              <a:rPr lang="en-US" dirty="0" err="1"/>
              <a:t>rental_day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s.store_id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COUNT(*) AS </a:t>
            </a:r>
            <a:r>
              <a:rPr lang="en-US" dirty="0" err="1"/>
              <a:t>rental_count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staff 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r.staff_id</a:t>
            </a:r>
            <a:r>
              <a:rPr lang="en-US" dirty="0"/>
              <a:t> = </a:t>
            </a:r>
            <a:r>
              <a:rPr lang="en-US" dirty="0" err="1"/>
              <a:t>s.staff_id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2) sub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 DESC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t3.customer_name,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t3.district_name,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t3.total_amount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district_name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MAX(</a:t>
            </a:r>
            <a:r>
              <a:rPr lang="en-US" dirty="0" err="1"/>
              <a:t>total_amount</a:t>
            </a:r>
            <a:r>
              <a:rPr lang="en-US" dirty="0"/>
              <a:t>) AS </a:t>
            </a:r>
            <a:r>
              <a:rPr lang="en-US" dirty="0" err="1"/>
              <a:t>total_amount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c.first_name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c.last_name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CONCAT(</a:t>
            </a:r>
            <a:r>
              <a:rPr lang="en-US" dirty="0" err="1"/>
              <a:t>c.first_name</a:t>
            </a:r>
            <a:r>
              <a:rPr lang="en-US" dirty="0"/>
              <a:t>, ' ', </a:t>
            </a:r>
            <a:r>
              <a:rPr lang="en-US" dirty="0" err="1"/>
              <a:t>c.last_name</a:t>
            </a:r>
            <a:r>
              <a:rPr lang="en-US" dirty="0"/>
              <a:t>) AS </a:t>
            </a:r>
            <a:r>
              <a:rPr lang="en-US" dirty="0" err="1"/>
              <a:t>customer_name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a.district</a:t>
            </a:r>
            <a:r>
              <a:rPr lang="en-US" dirty="0"/>
              <a:t> </a:t>
            </a:r>
            <a:r>
              <a:rPr lang="en-US" dirty="0" err="1"/>
              <a:t>district_name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SUM(</a:t>
            </a:r>
            <a:r>
              <a:rPr lang="en-US" dirty="0" err="1"/>
              <a:t>p.amount</a:t>
            </a:r>
            <a:r>
              <a:rPr lang="en-US" dirty="0"/>
              <a:t>) AS </a:t>
            </a:r>
            <a:r>
              <a:rPr lang="en-US" dirty="0" err="1"/>
              <a:t>total_amount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payment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address 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2,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4) t1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1)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c.first_name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c.last_name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CONCAT(</a:t>
            </a:r>
            <a:r>
              <a:rPr lang="en-US" dirty="0" err="1"/>
              <a:t>c.first_name</a:t>
            </a:r>
            <a:r>
              <a:rPr lang="en-US" dirty="0"/>
              <a:t>, ' ', </a:t>
            </a:r>
            <a:r>
              <a:rPr lang="en-US" dirty="0" err="1"/>
              <a:t>c.last_name</a:t>
            </a:r>
            <a:r>
              <a:rPr lang="en-US" dirty="0"/>
              <a:t>) AS </a:t>
            </a:r>
            <a:r>
              <a:rPr lang="en-US" dirty="0" err="1"/>
              <a:t>customer_name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a.district</a:t>
            </a:r>
            <a:r>
              <a:rPr lang="en-US" dirty="0"/>
              <a:t> </a:t>
            </a:r>
            <a:r>
              <a:rPr lang="en-US" dirty="0" err="1"/>
              <a:t>district_name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SUM(</a:t>
            </a:r>
            <a:r>
              <a:rPr lang="en-US" dirty="0" err="1"/>
              <a:t>p.amount</a:t>
            </a:r>
            <a:r>
              <a:rPr lang="en-US" dirty="0"/>
              <a:t>) AS </a:t>
            </a:r>
            <a:r>
              <a:rPr lang="en-US" dirty="0" err="1"/>
              <a:t>total_amount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payment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address 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2,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5 DESC) t3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t3.district_name = t2.district_name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AND t3.total_amount = t2.total_amount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f.film_id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f.release_year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f.rating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RANK() OVER (PARTITION BY </a:t>
            </a:r>
            <a:r>
              <a:rPr lang="en-US" dirty="0" err="1"/>
              <a:t>release_year</a:t>
            </a:r>
            <a:r>
              <a:rPr lang="en-US" dirty="0"/>
              <a:t> ORDER BY rating DESC) AS </a:t>
            </a:r>
            <a:r>
              <a:rPr lang="en-US" dirty="0" err="1"/>
              <a:t>year_rank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film 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1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average rental count was high on Aug 1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2005 with a count of 337 rentals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average number of rentals for each day?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0FE8DD-865C-47CD-9070-D4479F286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463074"/>
              </p:ext>
            </p:extLst>
          </p:nvPr>
        </p:nvGraphicFramePr>
        <p:xfrm>
          <a:off x="87445" y="1418451"/>
          <a:ext cx="497021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Since we broke out earlier by day, this gives the average rentals per day.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Store_id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1 has the highest average with 196.097 rentals per day.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 the average of rentals for each day in each store?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9A01C1-12AC-41A9-935B-2FCDE0BF6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997194"/>
              </p:ext>
            </p:extLst>
          </p:nvPr>
        </p:nvGraphicFramePr>
        <p:xfrm>
          <a:off x="151768" y="1418451"/>
          <a:ext cx="4742738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43023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Elenor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Hunt from Saint-Denis district has the largest amount of Payment with $211.55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 the names of the customers in each district with the largest amount of payments?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D20E6C-F278-4E10-ACD3-1C076C2B9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130075"/>
              </p:ext>
            </p:extLst>
          </p:nvPr>
        </p:nvGraphicFramePr>
        <p:xfrm>
          <a:off x="260914" y="1418450"/>
          <a:ext cx="46943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higher the rank, the more no of times the movie was rented out.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graph shows the increase in rental business for movies released in year 2006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rank position of each film within it’s release year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DBA419-A0D4-4E66-A037-D91807191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588393"/>
              </p:ext>
            </p:extLst>
          </p:nvPr>
        </p:nvGraphicFramePr>
        <p:xfrm>
          <a:off x="231399" y="1418450"/>
          <a:ext cx="4729048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On-screen Show (16:9)</PresentationFormat>
  <Paragraphs>93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What is the average number of rentals for each day?</vt:lpstr>
      <vt:lpstr>Find the average of rentals for each day in each store?</vt:lpstr>
      <vt:lpstr>Find the names of the customers in each district with the largest amount of payments?</vt:lpstr>
      <vt:lpstr>What is the rank position of each film within it’s release year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 the average number of rentals for each day in each store ?</dc:title>
  <cp:lastModifiedBy>Prajeet Kumar Patibandla</cp:lastModifiedBy>
  <cp:revision>6</cp:revision>
  <dcterms:modified xsi:type="dcterms:W3CDTF">2018-09-28T04:48:12Z</dcterms:modified>
</cp:coreProperties>
</file>