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079b37f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d079b37f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079b37f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079b37f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079b37f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079b37f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079b37f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d079b37f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d079b37f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d079b37f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c65ae0f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c65ae0f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c65ae0f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c65ae0f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079b37f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079b37f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079b37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079b37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079b37f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079b37f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d079b37f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d079b37f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079b37f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079b37f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079b37f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d079b37f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d079b37f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d079b37f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2175" y="3005475"/>
            <a:ext cx="8747700" cy="18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Team Details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 dirty="0">
                <a:solidFill>
                  <a:schemeClr val="dk1"/>
                </a:solidFill>
              </a:rPr>
              <a:t>Team name : NextGen Innovators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 dirty="0">
                <a:solidFill>
                  <a:schemeClr val="dk1"/>
                </a:solidFill>
              </a:rPr>
              <a:t>Team leader name : Prajen SK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15000"/>
              </a:lnSpc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lang="en-GB" sz="1800" dirty="0">
                <a:solidFill>
                  <a:schemeClr val="dk1"/>
                </a:solidFill>
              </a:rPr>
              <a:t>Problem Statement : </a:t>
            </a:r>
            <a:r>
              <a:rPr lang="en-IN" sz="24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j-lt"/>
              </a:rPr>
              <a:t>Open Innovation in AI</a:t>
            </a: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Snapshots of the prototype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Prototype Performance report/Benchmarking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Additional Details/Future Development (if any)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GitHub &amp; Demo video URL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8825" y="1026250"/>
            <a:ext cx="8673600" cy="3838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Brief about the idea :</a:t>
            </a:r>
          </a:p>
          <a:p>
            <a:endParaRPr lang="en-GB" sz="1800" dirty="0"/>
          </a:p>
          <a:p>
            <a:r>
              <a:rPr lang="en-GB" sz="1800" dirty="0"/>
              <a:t> </a:t>
            </a:r>
            <a:r>
              <a:rPr lang="en-US" sz="1800" i="1" dirty="0" err="1"/>
              <a:t>HealthMate</a:t>
            </a:r>
            <a:r>
              <a:rPr lang="en-US" sz="1800" i="1" dirty="0"/>
              <a:t>: Your Personal Health Ally.</a:t>
            </a:r>
            <a:br>
              <a:rPr lang="en-US" sz="1800" i="1" dirty="0"/>
            </a:br>
            <a:endParaRPr lang="en-US" sz="1800" i="1" dirty="0"/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HealthMate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your health is our priority! This revolutionary app transforms how you manage your well-being, offering a suite of features designed to keep you informed and healthy. Whether you're seeking a quick diagnosis, scheduling an appointment with a specialist, or accessing personalized health tips,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HealthMate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you covered. With the ability to track your symptoms, consult with virtual doctors, and receive daily health insights,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HealthMate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empowers you to take control of your health like never before. Stay fit, informed, and connected with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HealthMate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—your ultimate health companion!</a:t>
            </a:r>
          </a:p>
          <a:p>
            <a:endParaRPr lang="en-US" sz="1800" i="1" dirty="0"/>
          </a:p>
          <a:p>
            <a:endParaRPr lang="en-US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4" y="1026250"/>
            <a:ext cx="8826679" cy="400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1. How different is it from any of the other existing ideas?</a:t>
            </a:r>
            <a:endParaRPr lang="en-US" sz="1600" dirty="0"/>
          </a:p>
          <a:p>
            <a:r>
              <a:rPr lang="en-US" sz="1600" dirty="0" err="1"/>
              <a:t>HealthMate</a:t>
            </a:r>
            <a:r>
              <a:rPr lang="en-US" sz="1600" dirty="0"/>
              <a:t> combines AI-driven symptom diagnosis, personalized health tips, and seamless doctor appointment scheduling into a single, user-friendly platform, offering a comprehensive health management experience that sets it apart from other apps.</a:t>
            </a:r>
          </a:p>
          <a:p>
            <a:endParaRPr lang="en-US" sz="1600" dirty="0"/>
          </a:p>
          <a:p>
            <a:r>
              <a:rPr lang="en-US" sz="1600" b="1" dirty="0"/>
              <a:t>2. How will it be able to solve the problem?</a:t>
            </a:r>
            <a:endParaRPr lang="en-US" sz="1600" dirty="0"/>
          </a:p>
          <a:p>
            <a:r>
              <a:rPr lang="en-US" sz="1600" dirty="0" err="1"/>
              <a:t>HealthMate</a:t>
            </a:r>
            <a:r>
              <a:rPr lang="en-US" sz="1600" dirty="0"/>
              <a:t> addresses the problem by providing timely, accurate, and actionable health insights, enabling users to identify health issues early, receive personalized advice, and quickly connect with specialists for real-time solutions.</a:t>
            </a:r>
          </a:p>
          <a:p>
            <a:endParaRPr lang="en-US" sz="1600" dirty="0"/>
          </a:p>
          <a:p>
            <a:r>
              <a:rPr lang="en-US" sz="1600" b="1" dirty="0"/>
              <a:t>3 .USP of the proposed solution</a:t>
            </a:r>
            <a:endParaRPr lang="en-US" sz="1600" dirty="0"/>
          </a:p>
          <a:p>
            <a:r>
              <a:rPr lang="en-US" sz="1600" dirty="0" err="1"/>
              <a:t>HealthMate's</a:t>
            </a:r>
            <a:r>
              <a:rPr lang="en-US" sz="1600" dirty="0"/>
              <a:t> unique selling proposition lies in its holistic, end-to-end approach to personal health, integrating AI diagnostics, personalized health management, and direct access to medical professionals in one cohesive platform.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0" y="928254"/>
            <a:ext cx="9143336" cy="405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List of features offered by the 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349A5-4607-D55D-F533-C87ADE59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" y="1602528"/>
            <a:ext cx="90342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Symptom Diagnosis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describe their symptoms and receive instant, AI-driven diagnoses and remedies.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Health Tips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Daily health tips tailored to user needs, covering nutrition, exercise, hydration, and sleep.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 Appointment Scheduling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schedule appointments with specialized doctors based on their symptoms.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Nearby Doctor Finder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Integration with maps to find and display nearby doctors based on user location and specialty.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Contact Information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Easily accessible emergency contact details specific to Tamil Nadu.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Monitoring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 and monitor vital health parameters like BMI, with personalized tips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User 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User-friendly design with intuitive navigation and interactive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History Export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Save chat history with the virtual doctor in a pre-designed Word document template.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 for multiple languages, including Tamil, for wider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Authentication feature to ensure user data privacy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Database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Randomized doctor information for demo purposes, simulating a real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Learning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Memory of previous user inputs for continuous and context-aware interaction.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01875" y="890016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 flow diagram or Use-case diagram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Wireframes/Mock diagrams of the proposed solution (optional)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Architecture diagram of the proposed solution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1026250"/>
            <a:ext cx="8673600" cy="377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Technologies to be used in the 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2D121D-6B17-55B3-1D6A-AC14562D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5" y="1566718"/>
            <a:ext cx="882635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creating the web application interface.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Streamlit_autorefresh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enable automatic refreshing of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Langchain_groq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integrating AI models to provide chatbot functionalities.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Langchain_core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Core library for handling AI-driven interactions.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manage concurrent operations within the application.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BackgroundCSSGenerator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dynamically generate and manage CSS for the application.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geocoding and handling location-based services.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Streamlit_folium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integrate and display interactive maps within the app.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Folium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creating maps and visualizing geospatial data.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generate random doctor names and other data for demonstration purposes.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handle document creation and export functionalities.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692" y="916062"/>
            <a:ext cx="8673600" cy="383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Estimated implementation cost (optional):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Development Costs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Frontend and Backend Development</a:t>
            </a:r>
            <a:r>
              <a:rPr lang="en-US" dirty="0"/>
              <a:t>: ₹3,00,000 - ₹7,00,000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AI Model Integration</a:t>
            </a:r>
            <a:r>
              <a:rPr lang="en-US" dirty="0"/>
              <a:t>: ₹1,50,000 - ₹3,00,000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Geolocation Services Integration</a:t>
            </a:r>
            <a:r>
              <a:rPr lang="en-US" dirty="0"/>
              <a:t>: ₹60,000 - ₹1,50,000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UI/UX Design</a:t>
            </a:r>
            <a:r>
              <a:rPr lang="en-US" dirty="0"/>
              <a:t>: ₹90,000 - ₹2,00,000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Infrastructure Costs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Cloud Hosting and Storage (e.g., AWS, Google Cloud)</a:t>
            </a:r>
            <a:r>
              <a:rPr lang="en-US" dirty="0"/>
              <a:t>: ₹30,000 - ₹1,00,000 annually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API Usage (e.g., </a:t>
            </a:r>
            <a:r>
              <a:rPr lang="en-US" b="1" dirty="0" err="1"/>
              <a:t>Geopy</a:t>
            </a:r>
            <a:r>
              <a:rPr lang="en-US" b="1" dirty="0"/>
              <a:t>, AI Models)</a:t>
            </a:r>
            <a:r>
              <a:rPr lang="en-US" dirty="0"/>
              <a:t>: ₹15,000 - ₹60,000 annually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Maintenance and Updates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Ongoing Maintenance</a:t>
            </a:r>
            <a:r>
              <a:rPr lang="en-US" dirty="0"/>
              <a:t>: ₹60,000 - ₹1,50,000 annually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Regular Updates and Bug Fixes</a:t>
            </a:r>
            <a:r>
              <a:rPr lang="en-US" dirty="0"/>
              <a:t>: ₹30,000 - ₹90,000 annually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Miscellaneous Costs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Domain Registration and SSL Certificate</a:t>
            </a:r>
            <a:r>
              <a:rPr lang="en-US" dirty="0"/>
              <a:t>: ₹3,000 - ₹15,000 annually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Marketing and Launch</a:t>
            </a:r>
            <a:r>
              <a:rPr lang="en-US" dirty="0"/>
              <a:t>: ₹60,000 - ₹1,50,000</a:t>
            </a:r>
          </a:p>
          <a:p>
            <a:r>
              <a:rPr lang="en-US" b="1" dirty="0"/>
              <a:t>Total Estimated Cost: ₹7,98,000 - ₹18,15,000 (initial implementation and first year of operation)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817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Prajen SK</dc:creator>
  <cp:lastModifiedBy>Prajen SK</cp:lastModifiedBy>
  <cp:revision>2</cp:revision>
  <dcterms:modified xsi:type="dcterms:W3CDTF">2024-07-28T12:13:25Z</dcterms:modified>
</cp:coreProperties>
</file>