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D547-0DEF-DD1B-D0C6-D612A83F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E5797-4A68-6F27-09F5-1519A0B4F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8839-177F-A5A5-0085-45550F5D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891CC-0059-7220-9819-28F45AC3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5C7B-EB6B-62AC-755D-689FFB64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0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3056-5998-D647-571D-D9C52512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4E938-0AB0-3608-972E-B0EF6CCAA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F73B0-38E4-C309-22F0-FF96E614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EFBC-C9DE-BCF2-9C37-D0E7AAD6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815DE-AFAC-3893-AB34-AD02A331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843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C12526-CEC0-9079-1AFC-6254CEFDD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06DB4-ADD8-122E-C862-BA0D50EC2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531C1-1A10-E7E0-8AAE-BECC338E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A8655-8FCA-8728-3484-42D12A60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0F95-D49F-02BE-F70A-41C76ECB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0E4D-6AE8-DBD1-C10B-9250A1A3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4597-A3ED-219E-BA4A-1BDE9A82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4E8D-7FAF-06D6-3EF2-FE809627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5E827-EB91-DC3F-8BED-630EA613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9DD6-5C06-7D4A-4152-604F6518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2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619B-6BE1-D44C-D8B3-F7CFB084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66C5E-4A0C-E474-99CA-B867AF0F7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2F6AF-F2F3-3769-4C63-C23706D2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DF16A-8CD5-78F3-EAB8-58CCC119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583A2-1B58-0AB5-1581-620B82AE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278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1F5A-BA12-EA87-3FF8-6F4EBC5A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C8DA-5D90-C58A-C0AD-3833067B2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B8978-6C9B-417C-D62E-913C33432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FCB1-4E5E-CE80-3D72-4B83FE68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3E88A-515C-524A-25B7-4AD5ADF6F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D3258-47FD-E400-A8FE-B1916CF0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3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26C7-618C-7C10-BACC-557E79EC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5BAA7-85BE-7507-F785-28F51A445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36D2A-7884-F928-0850-F85ACA1F2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8CBBE-AC07-B92F-6963-B520BFDC3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2D81F-240B-DBC8-DEF3-C13C558E6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0C055-08CF-01A9-270D-19736E647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51926C-AD65-DAB6-D33B-81B5299C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1AD0B3-8EA4-AAE6-9373-61FDC22A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6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1230-A007-8CDA-2217-D7F821D0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F79D1-A26C-1827-6685-31632C64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1F3B5-3D68-0FD2-BC19-963FE799A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FEF1E-B68B-2E80-D873-106EB57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5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27612-4FC6-33F9-F961-369F7545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9CFA3-6886-3E4B-4154-FBA021A1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A6F3F-237A-EE33-885E-CCC916FE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47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1C4D-728A-E746-7C37-A40A2356F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9D8BC-1EBE-2A0C-0143-FA51E58A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04483-6AF0-933C-5461-02C7F4EB1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0440B-F09E-5ED2-D031-C9C2CBDC7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C4B3-86E3-671C-84DE-0F3E4952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2F934-E886-3A00-9B14-C4520EEF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75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90A2-564D-1704-A67A-7511D74C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C2397F-18F9-1E47-E83F-8322AE40C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AA91F-A4AA-1624-05BA-F204609A2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1E287-E51C-E07C-BB47-26AF5236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FA790-4B1A-F721-9C00-62726B73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C66D0-E49E-A4DA-E1DF-05AA64CE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7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EC833-ABF2-4527-3A44-48F0F6CB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85867-1779-3F0E-DB0B-C281E680E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9B42C-A485-226A-E480-A7D17176C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6D94A-3D36-448F-9445-1C6E2CB13757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36E7-37D6-6568-6479-FD7CF86EC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7E1C-174C-82A5-43EA-DDDB6BB43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7635A-E0E6-4511-BFFD-D2C94389C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27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12123F-D5BF-4A71-8943-56CE37022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99241"/>
            <a:ext cx="9144000" cy="4590854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251B29"/>
                </a:solidFill>
                <a:effectLst/>
                <a:latin typeface="Montserrat" panose="00000500000000000000" pitchFamily="2" charset="0"/>
              </a:rPr>
              <a:t>Slide 1</a:t>
            </a:r>
          </a:p>
          <a:p>
            <a:endParaRPr lang="en-US" dirty="0">
              <a:solidFill>
                <a:srgbClr val="251B29"/>
              </a:solidFill>
              <a:latin typeface="Montserrat" panose="00000500000000000000" pitchFamily="2" charset="0"/>
            </a:endParaRPr>
          </a:p>
          <a:p>
            <a:pPr algn="just"/>
            <a:r>
              <a:rPr lang="en-US" b="0" i="0" dirty="0">
                <a:solidFill>
                  <a:srgbClr val="251B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 is the simulation of human intelligence in machines to perform complex decision-making and problem-solving tasks. </a:t>
            </a:r>
          </a:p>
          <a:p>
            <a:pPr algn="just"/>
            <a:r>
              <a:rPr lang="en-US" b="0" i="0" dirty="0">
                <a:solidFill>
                  <a:srgbClr val="251B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machines replicate human behavior by applying logic, learning from mistakes, and adapting to new information.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517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9512-C7D7-058D-AF26-31798B64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IN" dirty="0"/>
              <a:t>Slide2</a:t>
            </a:r>
            <a:br>
              <a:rPr lang="en-IN" dirty="0"/>
            </a:br>
            <a:r>
              <a:rPr lang="en-IN" dirty="0"/>
              <a:t>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63B0-1C34-8A73-81B6-CBA1A948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D35CA-7CAB-72E6-5D72-951D6526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1900024"/>
            <a:ext cx="8783276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88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3869E-79C6-B530-4AA6-C43AD0A5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045"/>
            <a:ext cx="10515600" cy="48949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Slide 3</a:t>
            </a:r>
          </a:p>
          <a:p>
            <a:pPr marL="0" indent="0" algn="l">
              <a:spcBef>
                <a:spcPts val="4800"/>
              </a:spcBef>
              <a:buNone/>
            </a:pPr>
            <a:r>
              <a:rPr lang="en-US" b="1" i="0" dirty="0">
                <a:solidFill>
                  <a:srgbClr val="251B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Applications</a:t>
            </a:r>
          </a:p>
          <a:p>
            <a:pPr algn="l">
              <a:spcBef>
                <a:spcPts val="2400"/>
              </a:spcBef>
            </a:pPr>
            <a:r>
              <a:rPr lang="en-US" b="0" i="0" dirty="0">
                <a:solidFill>
                  <a:srgbClr val="251B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has become indispensable in various industries, providing innovative solutions to complex problems.</a:t>
            </a:r>
          </a:p>
          <a:p>
            <a:pPr marL="0" indent="0" algn="l">
              <a:spcBef>
                <a:spcPts val="2400"/>
              </a:spcBef>
              <a:buNone/>
            </a:pPr>
            <a:r>
              <a:rPr lang="en-US" i="0" dirty="0">
                <a:solidFill>
                  <a:srgbClr val="251B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IN" i="0" dirty="0">
                <a:solidFill>
                  <a:srgbClr val="251B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IN" i="0" dirty="0">
                <a:solidFill>
                  <a:srgbClr val="251B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</a:p>
          <a:p>
            <a:pPr marL="0" indent="0" algn="l">
              <a:spcBef>
                <a:spcPts val="3600"/>
              </a:spcBef>
              <a:buNone/>
            </a:pPr>
            <a:endParaRPr lang="en-US" b="1" i="0" dirty="0">
              <a:solidFill>
                <a:srgbClr val="251B29"/>
              </a:solidFill>
              <a:effectLst/>
              <a:latin typeface="Montserrat" panose="00000500000000000000" pitchFamily="2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49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Times New Roman</vt:lpstr>
      <vt:lpstr>Office Theme</vt:lpstr>
      <vt:lpstr>PowerPoint Presentation</vt:lpstr>
      <vt:lpstr> Slide2 Diagram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prajesha tm</dc:creator>
  <cp:lastModifiedBy>prajesha tm</cp:lastModifiedBy>
  <cp:revision>1</cp:revision>
  <dcterms:created xsi:type="dcterms:W3CDTF">2024-12-10T14:53:37Z</dcterms:created>
  <dcterms:modified xsi:type="dcterms:W3CDTF">2024-12-10T14:54:01Z</dcterms:modified>
</cp:coreProperties>
</file>